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256" r:id="rId2"/>
    <p:sldId id="258" r:id="rId3"/>
    <p:sldId id="261" r:id="rId4"/>
    <p:sldId id="317" r:id="rId5"/>
    <p:sldId id="262" r:id="rId6"/>
    <p:sldId id="309" r:id="rId7"/>
    <p:sldId id="318" r:id="rId8"/>
    <p:sldId id="319" r:id="rId9"/>
    <p:sldId id="312" r:id="rId10"/>
    <p:sldId id="283" r:id="rId11"/>
    <p:sldId id="313" r:id="rId12"/>
    <p:sldId id="324" r:id="rId13"/>
    <p:sldId id="320" r:id="rId14"/>
    <p:sldId id="325" r:id="rId15"/>
    <p:sldId id="321" r:id="rId16"/>
    <p:sldId id="326" r:id="rId17"/>
    <p:sldId id="328" r:id="rId18"/>
    <p:sldId id="327" r:id="rId19"/>
    <p:sldId id="329" r:id="rId20"/>
    <p:sldId id="314" r:id="rId21"/>
    <p:sldId id="330" r:id="rId22"/>
    <p:sldId id="323" r:id="rId23"/>
    <p:sldId id="315" r:id="rId24"/>
    <p:sldId id="316" r:id="rId25"/>
  </p:sldIdLst>
  <p:sldSz cx="9144000" cy="5143500" type="screen16x9"/>
  <p:notesSz cx="6858000" cy="9144000"/>
  <p:embeddedFontLst>
    <p:embeddedFont>
      <p:font typeface="Archivo" panose="020B0600000101010101" charset="0"/>
      <p:regular r:id="rId27"/>
      <p:bold r:id="rId28"/>
      <p:italic r:id="rId29"/>
      <p:boldItalic r:id="rId30"/>
    </p:embeddedFont>
    <p:embeddedFont>
      <p:font typeface="Archivo Medium" panose="020B0600000101010101" charset="0"/>
      <p:regular r:id="rId31"/>
      <p:bold r:id="rId32"/>
      <p:italic r:id="rId33"/>
      <p:boldItalic r:id="rId34"/>
    </p:embeddedFont>
    <p:embeddedFont>
      <p:font typeface="Archivo SemiBold" panose="020B0600000101010101" charset="0"/>
      <p:regular r:id="rId35"/>
      <p:bold r:id="rId36"/>
      <p:italic r:id="rId37"/>
      <p:boldItalic r:id="rId38"/>
    </p:embeddedFont>
    <p:embeddedFont>
      <p:font typeface="여기어때 잘난체 고딕 TTF" pitchFamily="2" charset="-127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EDFC"/>
    <a:srgbClr val="F7F3CF"/>
    <a:srgbClr val="4B0C58"/>
    <a:srgbClr val="BFBFBF"/>
    <a:srgbClr val="85197D"/>
    <a:srgbClr val="C95DF9"/>
    <a:srgbClr val="2A2A2A"/>
    <a:srgbClr val="B417DF"/>
    <a:srgbClr val="FE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557D9-A33F-4738-A7C1-7298DEECBAD9}">
  <a:tblStyle styleId="{98A557D9-A33F-4738-A7C1-7298DEECBA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승 유" userId="cc7770b7b878d3d8" providerId="LiveId" clId="{635DEEA8-CD8E-4F00-AB61-69A9352490B9}"/>
    <pc:docChg chg="custSel modSld">
      <pc:chgData name="지승 유" userId="cc7770b7b878d3d8" providerId="LiveId" clId="{635DEEA8-CD8E-4F00-AB61-69A9352490B9}" dt="2024-08-21T00:13:22.067" v="56" actId="478"/>
      <pc:docMkLst>
        <pc:docMk/>
      </pc:docMkLst>
      <pc:sldChg chg="modSp mod">
        <pc:chgData name="지승 유" userId="cc7770b7b878d3d8" providerId="LiveId" clId="{635DEEA8-CD8E-4F00-AB61-69A9352490B9}" dt="2024-07-26T06:30:46.564" v="55" actId="20577"/>
        <pc:sldMkLst>
          <pc:docMk/>
          <pc:sldMk cId="1031203021" sldId="283"/>
        </pc:sldMkLst>
        <pc:spChg chg="mod">
          <ac:chgData name="지승 유" userId="cc7770b7b878d3d8" providerId="LiveId" clId="{635DEEA8-CD8E-4F00-AB61-69A9352490B9}" dt="2024-07-26T06:30:46.564" v="55" actId="20577"/>
          <ac:spMkLst>
            <pc:docMk/>
            <pc:sldMk cId="1031203021" sldId="283"/>
            <ac:spMk id="4395" creationId="{00000000-0000-0000-0000-000000000000}"/>
          </ac:spMkLst>
        </pc:spChg>
      </pc:sldChg>
      <pc:sldChg chg="delSp mod delAnim">
        <pc:chgData name="지승 유" userId="cc7770b7b878d3d8" providerId="LiveId" clId="{635DEEA8-CD8E-4F00-AB61-69A9352490B9}" dt="2024-08-21T00:13:22.067" v="56" actId="478"/>
        <pc:sldMkLst>
          <pc:docMk/>
          <pc:sldMk cId="3821696263" sldId="323"/>
        </pc:sldMkLst>
        <pc:picChg chg="del">
          <ac:chgData name="지승 유" userId="cc7770b7b878d3d8" providerId="LiveId" clId="{635DEEA8-CD8E-4F00-AB61-69A9352490B9}" dt="2024-08-21T00:13:22.067" v="56" actId="478"/>
          <ac:picMkLst>
            <pc:docMk/>
            <pc:sldMk cId="3821696263" sldId="323"/>
            <ac:picMk id="2" creationId="{57144438-63DA-5454-C188-E3146A274A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g8a9105d24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5" name="Google Shape;4385;g8a9105d24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75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2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1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77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42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5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1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20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80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8f1856da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8f1856da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3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63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75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16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8f1856da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8f1856da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6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31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10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754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8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2950" y="540000"/>
            <a:ext cx="81123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1200" y="4069925"/>
            <a:ext cx="3119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able ">
  <p:cSld name="CUSTOM_5">
    <p:bg>
      <p:bgPr>
        <a:solidFill>
          <a:schemeClr val="dk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>
            <a:spLocks noGrp="1"/>
          </p:cNvSpPr>
          <p:nvPr>
            <p:ph type="subTitle" idx="1"/>
          </p:nvPr>
        </p:nvSpPr>
        <p:spPr>
          <a:xfrm>
            <a:off x="7470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2" name="Google Shape;522;p17"/>
          <p:cNvSpPr txBox="1">
            <a:spLocks noGrp="1"/>
          </p:cNvSpPr>
          <p:nvPr>
            <p:ph type="subTitle" idx="2"/>
          </p:nvPr>
        </p:nvSpPr>
        <p:spPr>
          <a:xfrm>
            <a:off x="27848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7"/>
          <p:cNvSpPr txBox="1">
            <a:spLocks noGrp="1"/>
          </p:cNvSpPr>
          <p:nvPr>
            <p:ph type="title" hasCustomPrompt="1"/>
          </p:nvPr>
        </p:nvSpPr>
        <p:spPr>
          <a:xfrm>
            <a:off x="72000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17"/>
          <p:cNvSpPr txBox="1">
            <a:spLocks noGrp="1"/>
          </p:cNvSpPr>
          <p:nvPr>
            <p:ph type="title" idx="3" hasCustomPrompt="1"/>
          </p:nvPr>
        </p:nvSpPr>
        <p:spPr>
          <a:xfrm>
            <a:off x="274865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17"/>
          <p:cNvSpPr txBox="1">
            <a:spLocks noGrp="1"/>
          </p:cNvSpPr>
          <p:nvPr>
            <p:ph type="subTitle" idx="4"/>
          </p:nvPr>
        </p:nvSpPr>
        <p:spPr>
          <a:xfrm>
            <a:off x="453270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7"/>
          <p:cNvSpPr txBox="1">
            <a:spLocks noGrp="1"/>
          </p:cNvSpPr>
          <p:nvPr>
            <p:ph type="subTitle" idx="5"/>
          </p:nvPr>
        </p:nvSpPr>
        <p:spPr>
          <a:xfrm>
            <a:off x="658275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title" idx="6" hasCustomPrompt="1"/>
          </p:nvPr>
        </p:nvSpPr>
        <p:spPr>
          <a:xfrm>
            <a:off x="4509775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8" name="Google Shape;528;p17"/>
          <p:cNvSpPr txBox="1">
            <a:spLocks noGrp="1"/>
          </p:cNvSpPr>
          <p:nvPr>
            <p:ph type="title" idx="7" hasCustomPrompt="1"/>
          </p:nvPr>
        </p:nvSpPr>
        <p:spPr>
          <a:xfrm>
            <a:off x="6546600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>
            <a:spLocks noGrp="1"/>
          </p:cNvSpPr>
          <p:nvPr>
            <p:ph type="title" idx="8"/>
          </p:nvPr>
        </p:nvSpPr>
        <p:spPr>
          <a:xfrm>
            <a:off x="1352850" y="3899650"/>
            <a:ext cx="20781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subTitle" idx="9"/>
          </p:nvPr>
        </p:nvSpPr>
        <p:spPr>
          <a:xfrm>
            <a:off x="72000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13"/>
          </p:nvPr>
        </p:nvSpPr>
        <p:spPr>
          <a:xfrm>
            <a:off x="274865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2" name="Google Shape;532;p17"/>
          <p:cNvSpPr txBox="1">
            <a:spLocks noGrp="1"/>
          </p:cNvSpPr>
          <p:nvPr>
            <p:ph type="subTitle" idx="14"/>
          </p:nvPr>
        </p:nvSpPr>
        <p:spPr>
          <a:xfrm>
            <a:off x="44967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3" name="Google Shape;533;p17"/>
          <p:cNvSpPr txBox="1">
            <a:spLocks noGrp="1"/>
          </p:cNvSpPr>
          <p:nvPr>
            <p:ph type="subTitle" idx="15"/>
          </p:nvPr>
        </p:nvSpPr>
        <p:spPr>
          <a:xfrm>
            <a:off x="65406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">
  <p:cSld name="TITLE_AND_BODY_1_1">
    <p:bg>
      <p:bgPr>
        <a:solidFill>
          <a:schemeClr val="dk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9"/>
          <p:cNvSpPr txBox="1">
            <a:spLocks noGrp="1"/>
          </p:cNvSpPr>
          <p:nvPr>
            <p:ph type="title"/>
          </p:nvPr>
        </p:nvSpPr>
        <p:spPr>
          <a:xfrm>
            <a:off x="1447500" y="513200"/>
            <a:ext cx="3912600" cy="72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9"/>
          <p:cNvSpPr txBox="1">
            <a:spLocks noGrp="1"/>
          </p:cNvSpPr>
          <p:nvPr>
            <p:ph type="subTitle" idx="1"/>
          </p:nvPr>
        </p:nvSpPr>
        <p:spPr>
          <a:xfrm>
            <a:off x="621100" y="1823475"/>
            <a:ext cx="47049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Char char="●"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588" name="Google Shape;588;p19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589" name="Google Shape;589;p19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14" name="Google Shape;614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7" name="Google Shape;877;p25"/>
          <p:cNvSpPr txBox="1">
            <a:spLocks noGrp="1"/>
          </p:cNvSpPr>
          <p:nvPr>
            <p:ph type="title" idx="2" hasCustomPrompt="1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8" name="Google Shape;878;p25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Medium"/>
              <a:buNone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26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20"/>
          <p:cNvSpPr txBox="1">
            <a:spLocks noGrp="1"/>
          </p:cNvSpPr>
          <p:nvPr>
            <p:ph type="subTitle" idx="1"/>
          </p:nvPr>
        </p:nvSpPr>
        <p:spPr>
          <a:xfrm>
            <a:off x="853900" y="3902700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0" name="Google Shape;640;p20"/>
          <p:cNvSpPr txBox="1">
            <a:spLocks noGrp="1"/>
          </p:cNvSpPr>
          <p:nvPr>
            <p:ph type="subTitle" idx="2"/>
          </p:nvPr>
        </p:nvSpPr>
        <p:spPr>
          <a:xfrm>
            <a:off x="1667900" y="3339800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20"/>
          <p:cNvSpPr txBox="1">
            <a:spLocks noGrp="1"/>
          </p:cNvSpPr>
          <p:nvPr>
            <p:ph type="subTitle" idx="3"/>
          </p:nvPr>
        </p:nvSpPr>
        <p:spPr>
          <a:xfrm>
            <a:off x="5729850" y="1996425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2" name="Google Shape;642;p20"/>
          <p:cNvSpPr txBox="1">
            <a:spLocks noGrp="1"/>
          </p:cNvSpPr>
          <p:nvPr>
            <p:ph type="subTitle" idx="4"/>
          </p:nvPr>
        </p:nvSpPr>
        <p:spPr>
          <a:xfrm>
            <a:off x="5834250" y="143352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43" name="Google Shape;643;p2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644" name="Google Shape;644;p2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69" name="Google Shape;669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790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82950" y="1486875"/>
            <a:ext cx="65046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3008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 sz="16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738650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2110050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4972025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4"/>
          </p:nvPr>
        </p:nvSpPr>
        <p:spPr>
          <a:xfrm>
            <a:off x="5343425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74" name="Google Shape;74;p5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99" name="Google Shape;99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621100" y="579000"/>
            <a:ext cx="58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ubTitle" idx="1"/>
          </p:nvPr>
        </p:nvSpPr>
        <p:spPr>
          <a:xfrm>
            <a:off x="3255888" y="2959063"/>
            <a:ext cx="2632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ubTitle" idx="2"/>
          </p:nvPr>
        </p:nvSpPr>
        <p:spPr>
          <a:xfrm>
            <a:off x="3255888" y="2259438"/>
            <a:ext cx="2632200" cy="534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178" name="Google Shape;178;p7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7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03" name="Google Shape;203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>
            <a:spLocks noGrp="1"/>
          </p:cNvSpPr>
          <p:nvPr>
            <p:ph type="title"/>
          </p:nvPr>
        </p:nvSpPr>
        <p:spPr>
          <a:xfrm>
            <a:off x="1388100" y="1405250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-384334" y="4604408"/>
            <a:ext cx="9912667" cy="831648"/>
            <a:chOff x="238125" y="2547200"/>
            <a:chExt cx="7143750" cy="621050"/>
          </a:xfrm>
        </p:grpSpPr>
        <p:sp>
          <p:nvSpPr>
            <p:cNvPr id="229" name="Google Shape;229;p8"/>
            <p:cNvSpPr/>
            <p:nvPr/>
          </p:nvSpPr>
          <p:spPr>
            <a:xfrm>
              <a:off x="276745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451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13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819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50300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186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70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54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38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0799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4036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7274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0511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37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788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6989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0226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3463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700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9937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317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6416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9653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subTitle" idx="1"/>
          </p:nvPr>
        </p:nvSpPr>
        <p:spPr>
          <a:xfrm>
            <a:off x="2097700" y="3093550"/>
            <a:ext cx="49485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621100" y="4031700"/>
            <a:ext cx="600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260" name="Google Shape;260;p1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85" name="Google Shape;285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3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363" name="Google Shape;363;p13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388" name="Google Shape;388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bg>
      <p:bgPr>
        <a:solidFill>
          <a:schemeClr val="dk2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14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413" name="Google Shape;413;p14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438" name="Google Shape;438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SemiBold"/>
              <a:buNone/>
              <a:defRPr sz="24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 SemiBold"/>
              <a:buChar char="●"/>
              <a:defRPr sz="1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71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MBA3ns-M/mGyX5sD7rJ0MIVv8Kviplg/edit?utm_content=DAGMBA3ns-M&amp;utm_campaign=designshare&amp;utm_medium=link2&amp;utm_source=sharebutt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3"/>
          <p:cNvSpPr txBox="1">
            <a:spLocks noGrp="1"/>
          </p:cNvSpPr>
          <p:nvPr>
            <p:ph type="ctrTitle"/>
          </p:nvPr>
        </p:nvSpPr>
        <p:spPr>
          <a:xfrm>
            <a:off x="582950" y="540000"/>
            <a:ext cx="81123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A2A2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폭풍전야</a:t>
            </a:r>
            <a:endParaRPr dirty="0">
              <a:solidFill>
                <a:srgbClr val="2A2A2A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46" name="Google Shape;1046;p33"/>
          <p:cNvSpPr txBox="1">
            <a:spLocks noGrp="1"/>
          </p:cNvSpPr>
          <p:nvPr>
            <p:ph type="subTitle" idx="1"/>
          </p:nvPr>
        </p:nvSpPr>
        <p:spPr>
          <a:xfrm>
            <a:off x="631200" y="4237565"/>
            <a:ext cx="3376983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[Intel]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엣지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AI S/W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아카데미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유지승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여기어때 잘난체 고딕 TTF" pitchFamily="2" charset="-127"/>
                <a:ea typeface="여기어때 잘난체 고딕 TTF" pitchFamily="2" charset="-127"/>
              </a:rPr>
              <a:t>정용재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grpSp>
        <p:nvGrpSpPr>
          <p:cNvPr id="1047" name="Google Shape;1047;p33"/>
          <p:cNvGrpSpPr/>
          <p:nvPr/>
        </p:nvGrpSpPr>
        <p:grpSpPr>
          <a:xfrm>
            <a:off x="-384334" y="2627350"/>
            <a:ext cx="9912667" cy="1540200"/>
            <a:chOff x="-384334" y="2732550"/>
            <a:chExt cx="9912667" cy="1540200"/>
          </a:xfrm>
        </p:grpSpPr>
        <p:grpSp>
          <p:nvGrpSpPr>
            <p:cNvPr id="1048" name="Google Shape;1048;p33"/>
            <p:cNvGrpSpPr/>
            <p:nvPr/>
          </p:nvGrpSpPr>
          <p:grpSpPr>
            <a:xfrm>
              <a:off x="-384334" y="3099508"/>
              <a:ext cx="9912667" cy="831648"/>
              <a:chOff x="238125" y="2547200"/>
              <a:chExt cx="7143750" cy="621050"/>
            </a:xfrm>
          </p:grpSpPr>
          <p:sp>
            <p:nvSpPr>
              <p:cNvPr id="1049" name="Google Shape;1049;p33"/>
              <p:cNvSpPr/>
              <p:nvPr/>
            </p:nvSpPr>
            <p:spPr>
              <a:xfrm>
                <a:off x="276745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2451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13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1819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150300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1186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870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554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238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0799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4036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7274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40511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437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788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46989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50226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53463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56700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59937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6317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66416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69653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grpSp>
          <p:nvGrpSpPr>
            <p:cNvPr id="1071" name="Google Shape;1071;p33"/>
            <p:cNvGrpSpPr/>
            <p:nvPr/>
          </p:nvGrpSpPr>
          <p:grpSpPr>
            <a:xfrm>
              <a:off x="6782075" y="2732550"/>
              <a:ext cx="1540200" cy="1540200"/>
              <a:chOff x="6782075" y="2732550"/>
              <a:chExt cx="1540200" cy="1540200"/>
            </a:xfrm>
          </p:grpSpPr>
          <p:sp>
            <p:nvSpPr>
              <p:cNvPr id="1072" name="Google Shape;1072;p33"/>
              <p:cNvSpPr/>
              <p:nvPr/>
            </p:nvSpPr>
            <p:spPr>
              <a:xfrm>
                <a:off x="6782075" y="2732550"/>
                <a:ext cx="1540200" cy="1540200"/>
              </a:xfrm>
              <a:prstGeom prst="ellipse">
                <a:avLst/>
              </a:prstGeom>
              <a:solidFill>
                <a:srgbClr val="FE6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A2A"/>
                  </a:solidFill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7230125" y="3180661"/>
                <a:ext cx="644100" cy="644100"/>
              </a:xfrm>
              <a:prstGeom prst="plus">
                <a:avLst>
                  <a:gd name="adj" fmla="val 37044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</p:grpSp>
      <p:sp>
        <p:nvSpPr>
          <p:cNvPr id="1074" name="Google Shape;1074;p33"/>
          <p:cNvSpPr/>
          <p:nvPr/>
        </p:nvSpPr>
        <p:spPr>
          <a:xfrm>
            <a:off x="6972875" y="540000"/>
            <a:ext cx="1528252" cy="2931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2024 • 07 • 26</a:t>
            </a: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60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26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팀원 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4389" name="Google Shape;4389;p60"/>
          <p:cNvCxnSpPr>
            <a:cxnSpLocks/>
          </p:cNvCxnSpPr>
          <p:nvPr/>
        </p:nvCxnSpPr>
        <p:spPr>
          <a:xfrm>
            <a:off x="5416950" y="1761500"/>
            <a:ext cx="31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91" name="Google Shape;4391;p60"/>
          <p:cNvCxnSpPr/>
          <p:nvPr/>
        </p:nvCxnSpPr>
        <p:spPr>
          <a:xfrm>
            <a:off x="3358400" y="3674334"/>
            <a:ext cx="288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FFAF6A-C659-3AFA-5611-E57B9345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00" y="905247"/>
            <a:ext cx="1641900" cy="1723780"/>
          </a:xfrm>
          <a:prstGeom prst="ellipse">
            <a:avLst/>
          </a:prstGeom>
          <a:ln w="63500" cap="rnd">
            <a:solidFill>
              <a:schemeClr val="bg1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2" name="Google Shape;4392;p60"/>
          <p:cNvSpPr/>
          <p:nvPr/>
        </p:nvSpPr>
        <p:spPr>
          <a:xfrm>
            <a:off x="713225" y="5395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3</a:t>
            </a:r>
            <a:endParaRPr sz="23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393" name="Google Shape;4393;p60"/>
          <p:cNvSpPr txBox="1">
            <a:spLocks noGrp="1"/>
          </p:cNvSpPr>
          <p:nvPr>
            <p:ph type="subTitle" idx="1"/>
          </p:nvPr>
        </p:nvSpPr>
        <p:spPr>
          <a:xfrm>
            <a:off x="1440724" y="4131300"/>
            <a:ext cx="2453096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데이터 베이스 구축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여기어때 잘난체 고딕 TTF" pitchFamily="2" charset="-127"/>
                <a:ea typeface="여기어때 잘난체 고딕 TTF" pitchFamily="2" charset="-127"/>
              </a:rPr>
              <a:t>아두이노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 err="1">
                <a:latin typeface="여기어때 잘난체 고딕 TTF" pitchFamily="2" charset="-127"/>
                <a:ea typeface="여기어때 잘난체 고딕 TTF" pitchFamily="2" charset="-127"/>
              </a:rPr>
              <a:t>wifi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통신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데이터베이스 자료 전달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스트레스 지수 계산 알고리즘</a:t>
            </a: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4" name="Google Shape;4394;p60"/>
          <p:cNvSpPr txBox="1">
            <a:spLocks noGrp="1"/>
          </p:cNvSpPr>
          <p:nvPr>
            <p:ph type="subTitle" idx="2"/>
          </p:nvPr>
        </p:nvSpPr>
        <p:spPr>
          <a:xfrm>
            <a:off x="1568840" y="3480000"/>
            <a:ext cx="16905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여기어때 잘난체 고딕 TTF" pitchFamily="2" charset="-127"/>
                <a:ea typeface="여기어때 잘난체 고딕 TTF" pitchFamily="2" charset="-127"/>
              </a:rPr>
              <a:t>정용재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5" name="Google Shape;4395;p60"/>
          <p:cNvSpPr txBox="1">
            <a:spLocks noGrp="1"/>
          </p:cNvSpPr>
          <p:nvPr>
            <p:ph type="subTitle" idx="3"/>
          </p:nvPr>
        </p:nvSpPr>
        <p:spPr>
          <a:xfrm>
            <a:off x="5729850" y="1996425"/>
            <a:ext cx="3238890" cy="982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여기어때 잘난체 고딕 TTF" pitchFamily="2" charset="-127"/>
                <a:ea typeface="여기어때 잘난체 고딕 TTF" pitchFamily="2" charset="-127"/>
              </a:rPr>
              <a:t>STM32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보드 블루투스 통신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LCD Display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PWM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을 사용한 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LED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색 조절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PWM</a:t>
            </a:r>
            <a:r>
              <a:rPr lang="ko-KR" altLang="en-US" sz="1200">
                <a:latin typeface="여기어때 잘난체 고딕 TTF" pitchFamily="2" charset="-127"/>
                <a:ea typeface="여기어때 잘난체 고딕 TTF" pitchFamily="2" charset="-127"/>
              </a:rPr>
              <a:t>을 통한 </a:t>
            </a:r>
            <a:r>
              <a:rPr lang="ko-KR" altLang="en-US" sz="1200" dirty="0" err="1">
                <a:latin typeface="여기어때 잘난체 고딕 TTF" pitchFamily="2" charset="-127"/>
                <a:ea typeface="여기어때 잘난체 고딕 TTF" pitchFamily="2" charset="-127"/>
              </a:rPr>
              <a:t>서보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모터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제어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6" name="Google Shape;4396;p60"/>
          <p:cNvSpPr txBox="1">
            <a:spLocks noGrp="1"/>
          </p:cNvSpPr>
          <p:nvPr>
            <p:ph type="subTitle" idx="4"/>
          </p:nvPr>
        </p:nvSpPr>
        <p:spPr>
          <a:xfrm>
            <a:off x="5834250" y="1573725"/>
            <a:ext cx="16905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유지승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DCCC8-5106-E668-71C6-BB51E2C74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5" t="3260" r="1478" b="2538"/>
          <a:stretch/>
        </p:blipFill>
        <p:spPr>
          <a:xfrm>
            <a:off x="3698917" y="2819478"/>
            <a:ext cx="1745265" cy="1731997"/>
          </a:xfrm>
          <a:prstGeom prst="ellipse">
            <a:avLst/>
          </a:prstGeom>
          <a:ln w="63500" cap="rnd">
            <a:solidFill>
              <a:schemeClr val="bg1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120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85727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42075" y="41841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시스템 구성도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핵심 구현 내용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활용방안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4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99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시스템 구성도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E43E65A-3B3A-3E5C-75FC-FDD1D20B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179358"/>
            <a:ext cx="6543720" cy="3697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D03C7E-CBFE-4888-B754-3EDC420B5601}"/>
              </a:ext>
            </a:extLst>
          </p:cNvPr>
          <p:cNvSpPr/>
          <p:nvPr/>
        </p:nvSpPr>
        <p:spPr>
          <a:xfrm>
            <a:off x="6481775" y="2794671"/>
            <a:ext cx="502266" cy="69273"/>
          </a:xfrm>
          <a:prstGeom prst="rect">
            <a:avLst/>
          </a:prstGeom>
          <a:solidFill>
            <a:srgbClr val="7CE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180F3-C527-643F-E592-5A00DD44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73" y="2571750"/>
            <a:ext cx="622861" cy="536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ECE90F-40AF-9A9D-39F7-85117C07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09" y="2571750"/>
            <a:ext cx="921690" cy="6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6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64DEBA-86FA-79CB-2271-BCA7F14E010C}"/>
              </a:ext>
            </a:extLst>
          </p:cNvPr>
          <p:cNvSpPr/>
          <p:nvPr/>
        </p:nvSpPr>
        <p:spPr>
          <a:xfrm>
            <a:off x="1310640" y="1104900"/>
            <a:ext cx="3261360" cy="3741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947CB-34BC-8A68-0CA2-45B8D51ECED1}"/>
              </a:ext>
            </a:extLst>
          </p:cNvPr>
          <p:cNvSpPr/>
          <p:nvPr/>
        </p:nvSpPr>
        <p:spPr>
          <a:xfrm>
            <a:off x="5090160" y="1104900"/>
            <a:ext cx="3261360" cy="37414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85EEA8-8D83-47C8-94C4-474A5D72DBDE}"/>
              </a:ext>
            </a:extLst>
          </p:cNvPr>
          <p:cNvCxnSpPr>
            <a:cxnSpLocks/>
          </p:cNvCxnSpPr>
          <p:nvPr/>
        </p:nvCxnSpPr>
        <p:spPr>
          <a:xfrm>
            <a:off x="4820620" y="861060"/>
            <a:ext cx="0" cy="3985260"/>
          </a:xfrm>
          <a:prstGeom prst="line">
            <a:avLst/>
          </a:prstGeom>
          <a:ln w="44450"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303;p42">
            <a:extLst>
              <a:ext uri="{FF2B5EF4-FFF2-40B4-BE49-F238E27FC236}">
                <a16:creationId xmlns:a16="http://schemas.microsoft.com/office/drawing/2014/main" id="{E90A03EE-8D81-2A7A-1ECF-3EC2B2D14514}"/>
              </a:ext>
            </a:extLst>
          </p:cNvPr>
          <p:cNvSpPr txBox="1">
            <a:spLocks/>
          </p:cNvSpPr>
          <p:nvPr/>
        </p:nvSpPr>
        <p:spPr>
          <a:xfrm>
            <a:off x="2130900" y="1132980"/>
            <a:ext cx="1648620" cy="4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latin typeface="여기어때 잘난체 고딕 TTF" pitchFamily="2" charset="-127"/>
                <a:ea typeface="여기어때 잘난체 고딕 TTF" pitchFamily="2" charset="-127"/>
              </a:rPr>
              <a:t>HW</a:t>
            </a:r>
            <a:endParaRPr lang="ko-KR" altLang="en-US" sz="18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303;p42">
            <a:extLst>
              <a:ext uri="{FF2B5EF4-FFF2-40B4-BE49-F238E27FC236}">
                <a16:creationId xmlns:a16="http://schemas.microsoft.com/office/drawing/2014/main" id="{6F8471D4-F78E-0E9F-3E50-1BF9C7F91AA1}"/>
              </a:ext>
            </a:extLst>
          </p:cNvPr>
          <p:cNvSpPr txBox="1">
            <a:spLocks/>
          </p:cNvSpPr>
          <p:nvPr/>
        </p:nvSpPr>
        <p:spPr>
          <a:xfrm>
            <a:off x="5896530" y="1104900"/>
            <a:ext cx="1648620" cy="4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latin typeface="여기어때 잘난체 고딕 TTF" pitchFamily="2" charset="-127"/>
                <a:ea typeface="여기어때 잘난체 고딕 TTF" pitchFamily="2" charset="-127"/>
              </a:rPr>
              <a:t>SW</a:t>
            </a:r>
            <a:endParaRPr lang="ko-KR" altLang="en-US" sz="18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E45FF-63CE-73EC-6924-5C577044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4" y="2086987"/>
            <a:ext cx="1035931" cy="10359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4CF5EC-744E-6EE2-4EB0-41A3EED38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20966" r="23089" b="32295"/>
          <a:stretch/>
        </p:blipFill>
        <p:spPr bwMode="auto">
          <a:xfrm>
            <a:off x="1516380" y="1817161"/>
            <a:ext cx="768826" cy="5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cleo-F411RE_0_Intro">
            <a:extLst>
              <a:ext uri="{FF2B5EF4-FFF2-40B4-BE49-F238E27FC236}">
                <a16:creationId xmlns:a16="http://schemas.microsoft.com/office/drawing/2014/main" id="{A5FA486C-B565-124C-3851-C29332D9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58" y="1633125"/>
            <a:ext cx="630894" cy="7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, STM32 MCU 디바이스에 로우 레이어 API 탑재">
            <a:extLst>
              <a:ext uri="{FF2B5EF4-FFF2-40B4-BE49-F238E27FC236}">
                <a16:creationId xmlns:a16="http://schemas.microsoft.com/office/drawing/2014/main" id="{6246E969-8004-5E04-7D4D-FD7D34C7E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81" y="2026492"/>
            <a:ext cx="1181240" cy="1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라즈베리 파이 4 모델B Raspberry Pi 4 특징과 용도">
            <a:extLst>
              <a:ext uri="{FF2B5EF4-FFF2-40B4-BE49-F238E27FC236}">
                <a16:creationId xmlns:a16="http://schemas.microsoft.com/office/drawing/2014/main" id="{F4BD08E3-3F10-EEF4-721D-B2BBD7FD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94" y="1705938"/>
            <a:ext cx="719050" cy="6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03;p42">
            <a:extLst>
              <a:ext uri="{FF2B5EF4-FFF2-40B4-BE49-F238E27FC236}">
                <a16:creationId xmlns:a16="http://schemas.microsoft.com/office/drawing/2014/main" id="{2CCD97CC-EDA9-E918-4C54-E66131F9E541}"/>
              </a:ext>
            </a:extLst>
          </p:cNvPr>
          <p:cNvSpPr txBox="1">
            <a:spLocks/>
          </p:cNvSpPr>
          <p:nvPr/>
        </p:nvSpPr>
        <p:spPr>
          <a:xfrm>
            <a:off x="1495043" y="2356814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Arduino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4" name="Google Shape;1303;p42">
            <a:extLst>
              <a:ext uri="{FF2B5EF4-FFF2-40B4-BE49-F238E27FC236}">
                <a16:creationId xmlns:a16="http://schemas.microsoft.com/office/drawing/2014/main" id="{8BB1F326-67FF-5F68-490F-130F6C00A593}"/>
              </a:ext>
            </a:extLst>
          </p:cNvPr>
          <p:cNvSpPr txBox="1">
            <a:spLocks/>
          </p:cNvSpPr>
          <p:nvPr/>
        </p:nvSpPr>
        <p:spPr>
          <a:xfrm>
            <a:off x="2357812" y="2370195"/>
            <a:ext cx="109209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Nucleo-F411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5" name="Google Shape;1303;p42">
            <a:extLst>
              <a:ext uri="{FF2B5EF4-FFF2-40B4-BE49-F238E27FC236}">
                <a16:creationId xmlns:a16="http://schemas.microsoft.com/office/drawing/2014/main" id="{52CCBE3B-18FF-4D91-E71D-ECC99A7D4F02}"/>
              </a:ext>
            </a:extLst>
          </p:cNvPr>
          <p:cNvSpPr txBox="1">
            <a:spLocks/>
          </p:cNvSpPr>
          <p:nvPr/>
        </p:nvSpPr>
        <p:spPr>
          <a:xfrm>
            <a:off x="3252037" y="2372459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Raspberry pi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034" name="Picture 10" descr="[Linux] MariaDB 설치">
            <a:extLst>
              <a:ext uri="{FF2B5EF4-FFF2-40B4-BE49-F238E27FC236}">
                <a16:creationId xmlns:a16="http://schemas.microsoft.com/office/drawing/2014/main" id="{50733D33-7144-E845-E994-3211094D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59" y="3534092"/>
            <a:ext cx="1287897" cy="8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맥박 센서 심박수 모듈 바이오 지로브 : 수인B유통">
            <a:extLst>
              <a:ext uri="{FF2B5EF4-FFF2-40B4-BE49-F238E27FC236}">
                <a16:creationId xmlns:a16="http://schemas.microsoft.com/office/drawing/2014/main" id="{C3F05D2D-A789-5AE9-5A35-1C8B5E53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71" y="2802088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신상 스마트 전자 4pin RGB 모듈 3 색 LED 센서 Arduino DIY 스타터 키트 KY016 10 피스 [11번가] 신상 스마트 전자 4pin RGB 모듈 3...">
            <a:extLst>
              <a:ext uri="{FF2B5EF4-FFF2-40B4-BE49-F238E27FC236}">
                <a16:creationId xmlns:a16="http://schemas.microsoft.com/office/drawing/2014/main" id="{52256B13-14F7-C047-1D55-8FCA788F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0" y="2824045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아두이노 LCD 16x2 4핀(I2C제어) 디스플레이 모듈 / Arduino 1602 Module : 에듀이노">
            <a:extLst>
              <a:ext uri="{FF2B5EF4-FFF2-40B4-BE49-F238E27FC236}">
                <a16:creationId xmlns:a16="http://schemas.microsoft.com/office/drawing/2014/main" id="{A18A23FF-51E8-9127-68C7-853FA169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05" y="2824044"/>
            <a:ext cx="861671" cy="8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[아두이노] 서보모터">
            <a:extLst>
              <a:ext uri="{FF2B5EF4-FFF2-40B4-BE49-F238E27FC236}">
                <a16:creationId xmlns:a16="http://schemas.microsoft.com/office/drawing/2014/main" id="{B3C95EEE-67ED-6655-DEC5-42850863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96" y="3991178"/>
            <a:ext cx="879497" cy="6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아두이노 - 온습도센서">
            <a:extLst>
              <a:ext uri="{FF2B5EF4-FFF2-40B4-BE49-F238E27FC236}">
                <a16:creationId xmlns:a16="http://schemas.microsoft.com/office/drawing/2014/main" id="{7D1D6291-8293-C2A9-68E1-C407FB3C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68" y="3991178"/>
            <a:ext cx="856333" cy="6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03;p42">
            <a:extLst>
              <a:ext uri="{FF2B5EF4-FFF2-40B4-BE49-F238E27FC236}">
                <a16:creationId xmlns:a16="http://schemas.microsoft.com/office/drawing/2014/main" id="{8B0346C7-4890-E94E-3CB3-9E963E44DD60}"/>
              </a:ext>
            </a:extLst>
          </p:cNvPr>
          <p:cNvSpPr txBox="1">
            <a:spLocks/>
          </p:cNvSpPr>
          <p:nvPr/>
        </p:nvSpPr>
        <p:spPr>
          <a:xfrm>
            <a:off x="1535947" y="3629348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>
                <a:latin typeface="여기어때 잘난체 고딕 TTF" pitchFamily="2" charset="-127"/>
                <a:ea typeface="여기어때 잘난체 고딕 TTF" pitchFamily="2" charset="-127"/>
              </a:rPr>
              <a:t>심박센서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8" name="Google Shape;1303;p42">
            <a:extLst>
              <a:ext uri="{FF2B5EF4-FFF2-40B4-BE49-F238E27FC236}">
                <a16:creationId xmlns:a16="http://schemas.microsoft.com/office/drawing/2014/main" id="{B6F06E5F-AA9A-3855-871E-ED419A16E46D}"/>
              </a:ext>
            </a:extLst>
          </p:cNvPr>
          <p:cNvSpPr txBox="1">
            <a:spLocks/>
          </p:cNvSpPr>
          <p:nvPr/>
        </p:nvSpPr>
        <p:spPr>
          <a:xfrm>
            <a:off x="2496417" y="3646921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RGB LED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" name="Google Shape;1303;p42">
            <a:extLst>
              <a:ext uri="{FF2B5EF4-FFF2-40B4-BE49-F238E27FC236}">
                <a16:creationId xmlns:a16="http://schemas.microsoft.com/office/drawing/2014/main" id="{52D3CFD3-888B-77CB-4148-BB7EEE8A4763}"/>
              </a:ext>
            </a:extLst>
          </p:cNvPr>
          <p:cNvSpPr txBox="1">
            <a:spLocks/>
          </p:cNvSpPr>
          <p:nvPr/>
        </p:nvSpPr>
        <p:spPr>
          <a:xfrm>
            <a:off x="3560628" y="3646920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LCD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6" name="Google Shape;1303;p42">
            <a:extLst>
              <a:ext uri="{FF2B5EF4-FFF2-40B4-BE49-F238E27FC236}">
                <a16:creationId xmlns:a16="http://schemas.microsoft.com/office/drawing/2014/main" id="{2DF5A3A5-E718-5C68-E9CC-2665FD8E26DF}"/>
              </a:ext>
            </a:extLst>
          </p:cNvPr>
          <p:cNvSpPr txBox="1">
            <a:spLocks/>
          </p:cNvSpPr>
          <p:nvPr/>
        </p:nvSpPr>
        <p:spPr>
          <a:xfrm>
            <a:off x="1891146" y="4582088"/>
            <a:ext cx="117294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Servo motor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7" name="Google Shape;1303;p42">
            <a:extLst>
              <a:ext uri="{FF2B5EF4-FFF2-40B4-BE49-F238E27FC236}">
                <a16:creationId xmlns:a16="http://schemas.microsoft.com/office/drawing/2014/main" id="{75E3FCE4-4A5D-7AE1-E948-639993BD83F4}"/>
              </a:ext>
            </a:extLst>
          </p:cNvPr>
          <p:cNvSpPr txBox="1">
            <a:spLocks/>
          </p:cNvSpPr>
          <p:nvPr/>
        </p:nvSpPr>
        <p:spPr>
          <a:xfrm>
            <a:off x="3143912" y="4573973"/>
            <a:ext cx="90660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>
                <a:latin typeface="여기어때 잘난체 고딕 TTF" pitchFamily="2" charset="-127"/>
                <a:ea typeface="여기어때 잘난체 고딕 TTF" pitchFamily="2" charset="-127"/>
              </a:rPr>
              <a:t>온습도</a:t>
            </a:r>
            <a:r>
              <a:rPr lang="ko-KR" altLang="en-US" sz="1050" dirty="0">
                <a:latin typeface="여기어때 잘난체 고딕 TTF" pitchFamily="2" charset="-127"/>
                <a:ea typeface="여기어때 잘난체 고딕 TTF" pitchFamily="2" charset="-127"/>
              </a:rPr>
              <a:t> 센서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8" name="Google Shape;1303;p42">
            <a:extLst>
              <a:ext uri="{FF2B5EF4-FFF2-40B4-BE49-F238E27FC236}">
                <a16:creationId xmlns:a16="http://schemas.microsoft.com/office/drawing/2014/main" id="{CE7846E2-98FF-B15B-29E6-50898C648BC5}"/>
              </a:ext>
            </a:extLst>
          </p:cNvPr>
          <p:cNvSpPr txBox="1">
            <a:spLocks/>
          </p:cNvSpPr>
          <p:nvPr/>
        </p:nvSpPr>
        <p:spPr>
          <a:xfrm>
            <a:off x="5231172" y="3081724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Arduino IDE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9" name="Google Shape;1303;p42">
            <a:extLst>
              <a:ext uri="{FF2B5EF4-FFF2-40B4-BE49-F238E27FC236}">
                <a16:creationId xmlns:a16="http://schemas.microsoft.com/office/drawing/2014/main" id="{01915C14-4359-735F-7CD4-515476BFBCDD}"/>
              </a:ext>
            </a:extLst>
          </p:cNvPr>
          <p:cNvSpPr txBox="1">
            <a:spLocks/>
          </p:cNvSpPr>
          <p:nvPr/>
        </p:nvSpPr>
        <p:spPr>
          <a:xfrm>
            <a:off x="6760263" y="3205377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Cube IDE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0" name="Google Shape;1303;p42">
            <a:extLst>
              <a:ext uri="{FF2B5EF4-FFF2-40B4-BE49-F238E27FC236}">
                <a16:creationId xmlns:a16="http://schemas.microsoft.com/office/drawing/2014/main" id="{3B34B852-EAE7-0521-4E8F-000F206CBFF3}"/>
              </a:ext>
            </a:extLst>
          </p:cNvPr>
          <p:cNvSpPr txBox="1">
            <a:spLocks/>
          </p:cNvSpPr>
          <p:nvPr/>
        </p:nvSpPr>
        <p:spPr>
          <a:xfrm>
            <a:off x="6061969" y="4423537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Maria DB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4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STM(Timer)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C32B4-0CF4-BCBE-D52A-E3A95ACD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60977"/>
            <a:ext cx="2540236" cy="137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D781B-CDC7-DB5B-1BDA-1D6C41BB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977509"/>
            <a:ext cx="2585228" cy="1372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6AC5B-FECA-07D9-CB0A-B9FDC34CC90B}"/>
              </a:ext>
            </a:extLst>
          </p:cNvPr>
          <p:cNvSpPr txBox="1"/>
          <p:nvPr/>
        </p:nvSpPr>
        <p:spPr>
          <a:xfrm>
            <a:off x="3489960" y="1267500"/>
            <a:ext cx="550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서보모터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 제어</a:t>
            </a:r>
            <a:endParaRPr lang="ko-KR" altLang="en-US"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A840D-3E17-8602-8C91-0BEEAAF3F928}"/>
              </a:ext>
            </a:extLst>
          </p:cNvPr>
          <p:cNvSpPr txBox="1"/>
          <p:nvPr/>
        </p:nvSpPr>
        <p:spPr>
          <a:xfrm>
            <a:off x="3489960" y="3073260"/>
            <a:ext cx="5455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void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rgbClr val="92D050"/>
                </a:solidFill>
                <a:effectLst/>
                <a:latin typeface="+mn-ea"/>
                <a:ea typeface="+mn-ea"/>
              </a:rPr>
              <a:t>Set_RGB_Color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(uint8_t 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red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uint8_t </a:t>
            </a:r>
            <a:r>
              <a:rPr lang="en-US" altLang="ko-KR" sz="1200" dirty="0">
                <a:solidFill>
                  <a:srgbClr val="92D050"/>
                </a:solidFill>
                <a:effectLst/>
                <a:latin typeface="+mn-ea"/>
                <a:ea typeface="+mn-ea"/>
              </a:rPr>
              <a:t>green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uint8_t </a:t>
            </a:r>
            <a:r>
              <a:rPr lang="en-US" altLang="ko-KR" sz="1200" dirty="0">
                <a:solidFill>
                  <a:srgbClr val="00B0F0"/>
                </a:solidFill>
                <a:effectLst/>
                <a:latin typeface="+mn-ea"/>
                <a:ea typeface="+mn-ea"/>
              </a:rPr>
              <a:t>blue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TIM_CHANNEL_1, red);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TIM_CHANNEL_2, green);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TIM_CHANNEL_3, blue);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}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96CB2-1BFD-1038-EFBB-91FC9026BB09}"/>
              </a:ext>
            </a:extLst>
          </p:cNvPr>
          <p:cNvSpPr txBox="1"/>
          <p:nvPr/>
        </p:nvSpPr>
        <p:spPr>
          <a:xfrm>
            <a:off x="3512820" y="2703928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LED</a:t>
            </a:r>
            <a:endParaRPr lang="ko-KR" altLang="en-US"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CF3D7-E44F-A0A7-8982-2BDEB44E9707}"/>
              </a:ext>
            </a:extLst>
          </p:cNvPr>
          <p:cNvSpPr txBox="1"/>
          <p:nvPr/>
        </p:nvSpPr>
        <p:spPr>
          <a:xfrm>
            <a:off x="3516630" y="1636832"/>
            <a:ext cx="545592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100);//180</a:t>
            </a:r>
            <a:r>
              <a:rPr lang="ko-KR" altLang="en-US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도</a:t>
            </a:r>
            <a:endParaRPr lang="en-US" altLang="ko-KR" sz="120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75);//135</a:t>
            </a:r>
            <a:r>
              <a:rPr lang="ko-KR" altLang="en-US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도</a:t>
            </a:r>
            <a:endParaRPr lang="en-US" altLang="ko-KR" sz="1200" dirty="0">
              <a:solidFill>
                <a:srgbClr val="002060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50);//90</a:t>
            </a:r>
            <a:endParaRPr lang="ko-KR" altLang="en-US" sz="1200" dirty="0">
              <a:solidFill>
                <a:srgbClr val="002060"/>
              </a:solidFill>
              <a:latin typeface="+mj-ea"/>
              <a:ea typeface="+mj-ea"/>
            </a:endParaRPr>
          </a:p>
          <a:p>
            <a:endParaRPr lang="ko-KR" altLang="en-US" sz="1050" dirty="0">
              <a:solidFill>
                <a:srgbClr val="002060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37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STM(LCD)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31115-A1F3-8370-0E8B-50F16BF1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60" y="1786349"/>
            <a:ext cx="3367960" cy="1979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#include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"liquidcrystal_i2c.h“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HD44780_Init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HD44780_Clear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D8D8D8"/>
              </a:solidFill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HD44780_Clear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HD44780_SetCursor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0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0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HD44780_PrintStr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"WARNING!!!"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CBF8A-73FB-C5C7-4F9E-FDA315EF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9956" r="36842" b="8878"/>
          <a:stretch/>
        </p:blipFill>
        <p:spPr>
          <a:xfrm rot="5400000">
            <a:off x="5522071" y="2200480"/>
            <a:ext cx="676802" cy="31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STM(Bluetooth)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HAL_UART_Receive_IT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(&amp;huart6, &amp;btchar,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strcpy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recvBuf</a:t>
            </a:r>
            <a:r>
              <a:rPr lang="en-US" altLang="ko-KR" sz="1200" dirty="0" err="1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,btData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recvBuf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while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!= NULL)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 = 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(++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&gt;= ARR_CNT)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break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(NULL,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}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C7CDD1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</a:b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"RED"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"ON"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9AED1-D022-3439-F6F9-CC27470E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1789295"/>
            <a:ext cx="3299960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7349066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Arduino (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HeartBeat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85AD20-DD31-2D2F-567C-6EC27381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31818"/>
            <a:ext cx="5086222" cy="25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7349066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RaspberryPi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wifi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4287901" y="1464179"/>
            <a:ext cx="471830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volatile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sig_atomic_t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timer_expired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 = 0; </a:t>
            </a:r>
          </a:p>
          <a:p>
            <a:endParaRPr lang="en-US" altLang="ko-KR" sz="1600" b="1" dirty="0">
              <a:latin typeface="여기어때 잘난체 고딕 TTF" pitchFamily="2" charset="-127"/>
            </a:endParaRP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void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timer_handler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(int signum) { </a:t>
            </a:r>
          </a:p>
          <a:p>
            <a:r>
              <a:rPr lang="en-US" altLang="ko-KR" sz="1600" b="1" dirty="0">
                <a:latin typeface="여기어때 잘난체 고딕 TTF" pitchFamily="2" charset="-127"/>
              </a:rPr>
              <a:t>	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timer_expired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 = 1; </a:t>
            </a: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} </a:t>
            </a: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void*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hrv_msg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(void*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arg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) { </a:t>
            </a:r>
          </a:p>
          <a:p>
            <a:r>
              <a:rPr lang="en-US" altLang="ko-KR" sz="1600" b="1" dirty="0">
                <a:latin typeface="여기어때 잘난체 고딕 TTF" pitchFamily="2" charset="-127"/>
              </a:rPr>
              <a:t>          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while(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timer_expired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){ </a:t>
            </a: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            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calculateHRVFromHeartRateNSendData</a:t>
            </a:r>
            <a:endParaRPr lang="en-US" altLang="ko-KR" sz="1600" b="1" i="0" dirty="0">
              <a:effectLst/>
              <a:latin typeface="여기어때 잘난체 고딕 TTF" pitchFamily="2" charset="-127"/>
            </a:endParaRP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	(hbeat,num_fields,temp,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humi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,&amp;</a:t>
            </a:r>
            <a:r>
              <a:rPr lang="en-US" altLang="ko-KR" sz="1600" b="1" i="0" dirty="0" err="1">
                <a:effectLst/>
                <a:latin typeface="여기어때 잘난체 고딕 TTF" pitchFamily="2" charset="-127"/>
              </a:rPr>
              <a:t>hrv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); </a:t>
            </a:r>
          </a:p>
          <a:p>
            <a:r>
              <a:rPr lang="en-US" altLang="ko-KR" sz="1600" b="1" dirty="0">
                <a:latin typeface="여기어때 잘난체 고딕 TTF" pitchFamily="2" charset="-127"/>
              </a:rPr>
              <a:t>         </a:t>
            </a:r>
            <a:r>
              <a:rPr lang="en-US" altLang="ko-KR" sz="1600" b="1" i="0" dirty="0">
                <a:effectLst/>
                <a:latin typeface="여기어때 잘난체 고딕 TTF" pitchFamily="2" charset="-127"/>
              </a:rPr>
              <a:t>} </a:t>
            </a:r>
          </a:p>
          <a:p>
            <a:r>
              <a:rPr lang="en-US" altLang="ko-KR" sz="1600" b="1" i="0" dirty="0">
                <a:effectLst/>
                <a:latin typeface="여기어때 잘난체 고딕 TTF" pitchFamily="2" charset="-127"/>
              </a:rPr>
              <a:t>}</a:t>
            </a:r>
            <a:endParaRPr lang="ko-KR" altLang="en-US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E72D8A-B220-0488-F04F-4966ED8E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775723"/>
            <a:ext cx="3571953" cy="23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7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활용 방안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A413B-C68F-F239-11A0-88E8995A187B}"/>
              </a:ext>
            </a:extLst>
          </p:cNvPr>
          <p:cNvSpPr txBox="1"/>
          <p:nvPr/>
        </p:nvSpPr>
        <p:spPr>
          <a:xfrm>
            <a:off x="1530926" y="1814464"/>
            <a:ext cx="5950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현대인들 자신이 얼마나 스트레스 받고 있는지 몰라서 확인 하는 장비를 만들 수 있다</a:t>
            </a:r>
            <a:r>
              <a:rPr lang="en-US" altLang="ko-KR" sz="1600" dirty="0">
                <a:latin typeface="여기어때 잘난체 고딕 TTF" pitchFamily="2" charset="-127"/>
                <a:ea typeface="여기어때 잘난체 고딕 TTF" pitchFamily="2" charset="-127"/>
              </a:rPr>
              <a:t>.</a:t>
            </a:r>
            <a:endParaRPr lang="ko-KR" altLang="en-US" sz="16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3018-0E3D-FF68-FDCA-932316097D69}"/>
              </a:ext>
            </a:extLst>
          </p:cNvPr>
          <p:cNvSpPr txBox="1"/>
          <p:nvPr/>
        </p:nvSpPr>
        <p:spPr>
          <a:xfrm>
            <a:off x="1530926" y="2618752"/>
            <a:ext cx="595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신경과에 갈 일이 있을 때 참고자료로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CBF33-9622-479B-0634-CDA9957CED59}"/>
              </a:ext>
            </a:extLst>
          </p:cNvPr>
          <p:cNvSpPr txBox="1"/>
          <p:nvPr/>
        </p:nvSpPr>
        <p:spPr>
          <a:xfrm>
            <a:off x="1530925" y="3207597"/>
            <a:ext cx="595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공황장애 등 자율신경계의 항상성 유지가 어려운 분들에게 알람</a:t>
            </a:r>
          </a:p>
        </p:txBody>
      </p:sp>
    </p:spTree>
    <p:extLst>
      <p:ext uri="{BB962C8B-B14F-4D97-AF65-F5344CB8AC3E}">
        <p14:creationId xmlns:p14="http://schemas.microsoft.com/office/powerpoint/2010/main" val="261844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5"/>
          <p:cNvSpPr/>
          <p:nvPr/>
        </p:nvSpPr>
        <p:spPr>
          <a:xfrm>
            <a:off x="332225" y="540000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095" name="Google Shape;1095;p35"/>
          <p:cNvCxnSpPr/>
          <p:nvPr/>
        </p:nvCxnSpPr>
        <p:spPr>
          <a:xfrm>
            <a:off x="481775" y="1469138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35"/>
          <p:cNvSpPr txBox="1">
            <a:spLocks noGrp="1"/>
          </p:cNvSpPr>
          <p:nvPr>
            <p:ph type="title"/>
          </p:nvPr>
        </p:nvSpPr>
        <p:spPr>
          <a:xfrm>
            <a:off x="359781" y="541000"/>
            <a:ext cx="506127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endParaRPr sz="6000" dirty="0">
              <a:solidFill>
                <a:srgbClr val="FE6A6A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01" name="Google Shape;1101;p35"/>
          <p:cNvSpPr txBox="1">
            <a:spLocks noGrp="1"/>
          </p:cNvSpPr>
          <p:nvPr>
            <p:ph type="subTitle" idx="1"/>
          </p:nvPr>
        </p:nvSpPr>
        <p:spPr>
          <a:xfrm>
            <a:off x="310941" y="1516060"/>
            <a:ext cx="1939920" cy="270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개발 동기</a:t>
            </a:r>
            <a:endParaRPr sz="16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02" name="Google Shape;1102;p35"/>
          <p:cNvSpPr txBox="1">
            <a:spLocks noGrp="1"/>
          </p:cNvSpPr>
          <p:nvPr>
            <p:ph type="subTitle" idx="9"/>
          </p:nvPr>
        </p:nvSpPr>
        <p:spPr>
          <a:xfrm>
            <a:off x="339000" y="1926277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" name="Google Shape;1094;p35">
            <a:extLst>
              <a:ext uri="{FF2B5EF4-FFF2-40B4-BE49-F238E27FC236}">
                <a16:creationId xmlns:a16="http://schemas.microsoft.com/office/drawing/2014/main" id="{CD8FD140-A3D4-3C7D-8A3E-6BBB374B36FC}"/>
              </a:ext>
            </a:extLst>
          </p:cNvPr>
          <p:cNvSpPr/>
          <p:nvPr/>
        </p:nvSpPr>
        <p:spPr>
          <a:xfrm>
            <a:off x="2926322" y="543460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3" name="Google Shape;1095;p35">
            <a:extLst>
              <a:ext uri="{FF2B5EF4-FFF2-40B4-BE49-F238E27FC236}">
                <a16:creationId xmlns:a16="http://schemas.microsoft.com/office/drawing/2014/main" id="{402D3C95-D09B-FA24-F60E-B4787DFD9744}"/>
              </a:ext>
            </a:extLst>
          </p:cNvPr>
          <p:cNvCxnSpPr/>
          <p:nvPr/>
        </p:nvCxnSpPr>
        <p:spPr>
          <a:xfrm>
            <a:off x="3075872" y="1472598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100;p35">
            <a:extLst>
              <a:ext uri="{FF2B5EF4-FFF2-40B4-BE49-F238E27FC236}">
                <a16:creationId xmlns:a16="http://schemas.microsoft.com/office/drawing/2014/main" id="{3FB1414E-9E19-D769-A33D-B8F7486CA924}"/>
              </a:ext>
            </a:extLst>
          </p:cNvPr>
          <p:cNvSpPr txBox="1">
            <a:spLocks/>
          </p:cNvSpPr>
          <p:nvPr/>
        </p:nvSpPr>
        <p:spPr>
          <a:xfrm>
            <a:off x="2953878" y="544460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2</a:t>
            </a:r>
          </a:p>
        </p:txBody>
      </p:sp>
      <p:sp>
        <p:nvSpPr>
          <p:cNvPr id="25" name="Google Shape;1101;p35">
            <a:extLst>
              <a:ext uri="{FF2B5EF4-FFF2-40B4-BE49-F238E27FC236}">
                <a16:creationId xmlns:a16="http://schemas.microsoft.com/office/drawing/2014/main" id="{F1542DAB-A002-0759-398A-308D32F5E356}"/>
              </a:ext>
            </a:extLst>
          </p:cNvPr>
          <p:cNvSpPr txBox="1">
            <a:spLocks/>
          </p:cNvSpPr>
          <p:nvPr/>
        </p:nvSpPr>
        <p:spPr>
          <a:xfrm>
            <a:off x="2905038" y="1519520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개요</a:t>
            </a:r>
          </a:p>
        </p:txBody>
      </p:sp>
      <p:sp>
        <p:nvSpPr>
          <p:cNvPr id="26" name="Google Shape;1102;p35">
            <a:extLst>
              <a:ext uri="{FF2B5EF4-FFF2-40B4-BE49-F238E27FC236}">
                <a16:creationId xmlns:a16="http://schemas.microsoft.com/office/drawing/2014/main" id="{B334DCDF-9E49-0AEC-1903-BD897791B1BD}"/>
              </a:ext>
            </a:extLst>
          </p:cNvPr>
          <p:cNvSpPr txBox="1">
            <a:spLocks/>
          </p:cNvSpPr>
          <p:nvPr/>
        </p:nvSpPr>
        <p:spPr>
          <a:xfrm>
            <a:off x="2933097" y="1908954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endParaRPr lang="en-US" altLang="ko-KR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7" name="Google Shape;1094;p35">
            <a:extLst>
              <a:ext uri="{FF2B5EF4-FFF2-40B4-BE49-F238E27FC236}">
                <a16:creationId xmlns:a16="http://schemas.microsoft.com/office/drawing/2014/main" id="{DA71D583-C79E-F40D-196A-9982D193A8CE}"/>
              </a:ext>
            </a:extLst>
          </p:cNvPr>
          <p:cNvSpPr/>
          <p:nvPr/>
        </p:nvSpPr>
        <p:spPr>
          <a:xfrm>
            <a:off x="5576164" y="539999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8" name="Google Shape;1095;p35">
            <a:extLst>
              <a:ext uri="{FF2B5EF4-FFF2-40B4-BE49-F238E27FC236}">
                <a16:creationId xmlns:a16="http://schemas.microsoft.com/office/drawing/2014/main" id="{BFB061E3-2747-F293-4A9C-AC1408FF94DB}"/>
              </a:ext>
            </a:extLst>
          </p:cNvPr>
          <p:cNvCxnSpPr/>
          <p:nvPr/>
        </p:nvCxnSpPr>
        <p:spPr>
          <a:xfrm>
            <a:off x="5725714" y="1469137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100;p35">
            <a:extLst>
              <a:ext uri="{FF2B5EF4-FFF2-40B4-BE49-F238E27FC236}">
                <a16:creationId xmlns:a16="http://schemas.microsoft.com/office/drawing/2014/main" id="{ECAC5A55-6DF2-EEDB-0DAA-A6B9DAE7EF4B}"/>
              </a:ext>
            </a:extLst>
          </p:cNvPr>
          <p:cNvSpPr txBox="1">
            <a:spLocks/>
          </p:cNvSpPr>
          <p:nvPr/>
        </p:nvSpPr>
        <p:spPr>
          <a:xfrm>
            <a:off x="5610647" y="540999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3</a:t>
            </a:r>
          </a:p>
        </p:txBody>
      </p:sp>
      <p:sp>
        <p:nvSpPr>
          <p:cNvPr id="30" name="Google Shape;1101;p35">
            <a:extLst>
              <a:ext uri="{FF2B5EF4-FFF2-40B4-BE49-F238E27FC236}">
                <a16:creationId xmlns:a16="http://schemas.microsoft.com/office/drawing/2014/main" id="{86132019-FD04-812D-EA57-4ABDF0D9AB64}"/>
              </a:ext>
            </a:extLst>
          </p:cNvPr>
          <p:cNvSpPr txBox="1">
            <a:spLocks/>
          </p:cNvSpPr>
          <p:nvPr/>
        </p:nvSpPr>
        <p:spPr>
          <a:xfrm>
            <a:off x="5554880" y="1516059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</a:p>
        </p:txBody>
      </p:sp>
      <p:sp>
        <p:nvSpPr>
          <p:cNvPr id="31" name="Google Shape;1102;p35">
            <a:extLst>
              <a:ext uri="{FF2B5EF4-FFF2-40B4-BE49-F238E27FC236}">
                <a16:creationId xmlns:a16="http://schemas.microsoft.com/office/drawing/2014/main" id="{8C26915C-DE86-07A1-464C-C2FA1D76DD23}"/>
              </a:ext>
            </a:extLst>
          </p:cNvPr>
          <p:cNvSpPr txBox="1">
            <a:spLocks/>
          </p:cNvSpPr>
          <p:nvPr/>
        </p:nvSpPr>
        <p:spPr>
          <a:xfrm>
            <a:off x="5582939" y="1884710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팀원 역할 분담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17" name="Google Shape;1094;p35">
            <a:extLst>
              <a:ext uri="{FF2B5EF4-FFF2-40B4-BE49-F238E27FC236}">
                <a16:creationId xmlns:a16="http://schemas.microsoft.com/office/drawing/2014/main" id="{86707905-A91F-8D3D-2079-331663AB64C0}"/>
              </a:ext>
            </a:extLst>
          </p:cNvPr>
          <p:cNvSpPr/>
          <p:nvPr/>
        </p:nvSpPr>
        <p:spPr>
          <a:xfrm>
            <a:off x="1710247" y="278836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18" name="Google Shape;1095;p35">
            <a:extLst>
              <a:ext uri="{FF2B5EF4-FFF2-40B4-BE49-F238E27FC236}">
                <a16:creationId xmlns:a16="http://schemas.microsoft.com/office/drawing/2014/main" id="{D457B348-55F4-A16B-B425-18ED1263F344}"/>
              </a:ext>
            </a:extLst>
          </p:cNvPr>
          <p:cNvCxnSpPr/>
          <p:nvPr/>
        </p:nvCxnSpPr>
        <p:spPr>
          <a:xfrm>
            <a:off x="1859797" y="371750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00;p35">
            <a:extLst>
              <a:ext uri="{FF2B5EF4-FFF2-40B4-BE49-F238E27FC236}">
                <a16:creationId xmlns:a16="http://schemas.microsoft.com/office/drawing/2014/main" id="{D9657758-9B78-B45B-6D18-0AD253CC4D6F}"/>
              </a:ext>
            </a:extLst>
          </p:cNvPr>
          <p:cNvSpPr txBox="1">
            <a:spLocks/>
          </p:cNvSpPr>
          <p:nvPr/>
        </p:nvSpPr>
        <p:spPr>
          <a:xfrm>
            <a:off x="1751657" y="278936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4</a:t>
            </a:r>
          </a:p>
        </p:txBody>
      </p:sp>
      <p:sp>
        <p:nvSpPr>
          <p:cNvPr id="1120" name="Google Shape;1101;p35">
            <a:extLst>
              <a:ext uri="{FF2B5EF4-FFF2-40B4-BE49-F238E27FC236}">
                <a16:creationId xmlns:a16="http://schemas.microsoft.com/office/drawing/2014/main" id="{692309B0-23EB-1D8D-F1D1-A2029936CB17}"/>
              </a:ext>
            </a:extLst>
          </p:cNvPr>
          <p:cNvSpPr txBox="1">
            <a:spLocks/>
          </p:cNvSpPr>
          <p:nvPr/>
        </p:nvSpPr>
        <p:spPr>
          <a:xfrm>
            <a:off x="1688963" y="376442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</a:p>
        </p:txBody>
      </p:sp>
      <p:sp>
        <p:nvSpPr>
          <p:cNvPr id="1121" name="Google Shape;1102;p35">
            <a:extLst>
              <a:ext uri="{FF2B5EF4-FFF2-40B4-BE49-F238E27FC236}">
                <a16:creationId xmlns:a16="http://schemas.microsoft.com/office/drawing/2014/main" id="{3663CE16-EFD8-6666-5F44-2AC5F36BEA1F}"/>
              </a:ext>
            </a:extLst>
          </p:cNvPr>
          <p:cNvSpPr txBox="1">
            <a:spLocks/>
          </p:cNvSpPr>
          <p:nvPr/>
        </p:nvSpPr>
        <p:spPr>
          <a:xfrm>
            <a:off x="1717022" y="4216206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lang="en-US" altLang="ko-KR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핵심 구현내용</a:t>
            </a:r>
            <a:endParaRPr lang="en-US" altLang="ko-KR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활용방안</a:t>
            </a:r>
            <a:endParaRPr lang="en-US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22" name="Google Shape;1094;p35">
            <a:extLst>
              <a:ext uri="{FF2B5EF4-FFF2-40B4-BE49-F238E27FC236}">
                <a16:creationId xmlns:a16="http://schemas.microsoft.com/office/drawing/2014/main" id="{08306CE3-6D8A-77FC-C45F-D3A31D328F9D}"/>
              </a:ext>
            </a:extLst>
          </p:cNvPr>
          <p:cNvSpPr/>
          <p:nvPr/>
        </p:nvSpPr>
        <p:spPr>
          <a:xfrm>
            <a:off x="4344086" y="279182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23" name="Google Shape;1095;p35">
            <a:extLst>
              <a:ext uri="{FF2B5EF4-FFF2-40B4-BE49-F238E27FC236}">
                <a16:creationId xmlns:a16="http://schemas.microsoft.com/office/drawing/2014/main" id="{6A0E2BA0-2A75-4FC9-D460-F6C2F11319E8}"/>
              </a:ext>
            </a:extLst>
          </p:cNvPr>
          <p:cNvCxnSpPr/>
          <p:nvPr/>
        </p:nvCxnSpPr>
        <p:spPr>
          <a:xfrm>
            <a:off x="4493636" y="372096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00;p35">
            <a:extLst>
              <a:ext uri="{FF2B5EF4-FFF2-40B4-BE49-F238E27FC236}">
                <a16:creationId xmlns:a16="http://schemas.microsoft.com/office/drawing/2014/main" id="{487575D2-4097-A97E-9804-742A88BC5B91}"/>
              </a:ext>
            </a:extLst>
          </p:cNvPr>
          <p:cNvSpPr txBox="1">
            <a:spLocks/>
          </p:cNvSpPr>
          <p:nvPr/>
        </p:nvSpPr>
        <p:spPr>
          <a:xfrm>
            <a:off x="4385496" y="279282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5</a:t>
            </a:r>
          </a:p>
        </p:txBody>
      </p:sp>
      <p:sp>
        <p:nvSpPr>
          <p:cNvPr id="1125" name="Google Shape;1101;p35">
            <a:extLst>
              <a:ext uri="{FF2B5EF4-FFF2-40B4-BE49-F238E27FC236}">
                <a16:creationId xmlns:a16="http://schemas.microsoft.com/office/drawing/2014/main" id="{75E16E99-288D-C972-439B-16C14E1F4B74}"/>
              </a:ext>
            </a:extLst>
          </p:cNvPr>
          <p:cNvSpPr txBox="1">
            <a:spLocks/>
          </p:cNvSpPr>
          <p:nvPr/>
        </p:nvSpPr>
        <p:spPr>
          <a:xfrm>
            <a:off x="4322802" y="376788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</a:t>
            </a:r>
          </a:p>
        </p:txBody>
      </p:sp>
      <p:sp>
        <p:nvSpPr>
          <p:cNvPr id="1126" name="Google Shape;1102;p35">
            <a:extLst>
              <a:ext uri="{FF2B5EF4-FFF2-40B4-BE49-F238E27FC236}">
                <a16:creationId xmlns:a16="http://schemas.microsoft.com/office/drawing/2014/main" id="{53DFEEEA-561F-87B7-D21C-16E37DDB2898}"/>
              </a:ext>
            </a:extLst>
          </p:cNvPr>
          <p:cNvSpPr txBox="1">
            <a:spLocks/>
          </p:cNvSpPr>
          <p:nvPr/>
        </p:nvSpPr>
        <p:spPr>
          <a:xfrm>
            <a:off x="4350862" y="4179312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marL="0" indent="0" algn="ctr"/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27" name="Google Shape;1094;p35">
            <a:extLst>
              <a:ext uri="{FF2B5EF4-FFF2-40B4-BE49-F238E27FC236}">
                <a16:creationId xmlns:a16="http://schemas.microsoft.com/office/drawing/2014/main" id="{E11B7D1A-9465-D541-4FD8-9E51E15AA4A9}"/>
              </a:ext>
            </a:extLst>
          </p:cNvPr>
          <p:cNvSpPr/>
          <p:nvPr/>
        </p:nvSpPr>
        <p:spPr>
          <a:xfrm>
            <a:off x="7019162" y="279182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28" name="Google Shape;1095;p35">
            <a:extLst>
              <a:ext uri="{FF2B5EF4-FFF2-40B4-BE49-F238E27FC236}">
                <a16:creationId xmlns:a16="http://schemas.microsoft.com/office/drawing/2014/main" id="{B095FBAD-1629-FCF2-3189-D8086BC82484}"/>
              </a:ext>
            </a:extLst>
          </p:cNvPr>
          <p:cNvCxnSpPr/>
          <p:nvPr/>
        </p:nvCxnSpPr>
        <p:spPr>
          <a:xfrm>
            <a:off x="7168712" y="372096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9" name="Google Shape;1100;p35">
            <a:extLst>
              <a:ext uri="{FF2B5EF4-FFF2-40B4-BE49-F238E27FC236}">
                <a16:creationId xmlns:a16="http://schemas.microsoft.com/office/drawing/2014/main" id="{CD03739C-96C3-193D-B4CF-1F0DEF1AE46F}"/>
              </a:ext>
            </a:extLst>
          </p:cNvPr>
          <p:cNvSpPr txBox="1">
            <a:spLocks/>
          </p:cNvSpPr>
          <p:nvPr/>
        </p:nvSpPr>
        <p:spPr>
          <a:xfrm>
            <a:off x="7060572" y="279282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6</a:t>
            </a:r>
          </a:p>
        </p:txBody>
      </p:sp>
      <p:sp>
        <p:nvSpPr>
          <p:cNvPr id="1130" name="Google Shape;1101;p35">
            <a:extLst>
              <a:ext uri="{FF2B5EF4-FFF2-40B4-BE49-F238E27FC236}">
                <a16:creationId xmlns:a16="http://schemas.microsoft.com/office/drawing/2014/main" id="{5D98FBAD-F7A9-485D-AF59-C0B4FD47C000}"/>
              </a:ext>
            </a:extLst>
          </p:cNvPr>
          <p:cNvSpPr txBox="1">
            <a:spLocks/>
          </p:cNvSpPr>
          <p:nvPr/>
        </p:nvSpPr>
        <p:spPr>
          <a:xfrm>
            <a:off x="6997878" y="376788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en-US" altLang="ko-KR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  <a:endParaRPr lang="ko-KR" altLang="en-US" sz="16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40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시연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5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2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5</a:t>
            </a:r>
            <a:endParaRPr sz="28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7E40-2055-C3F5-5B8F-C785D74D5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2" t="15545" r="13022" b="5898"/>
          <a:stretch/>
        </p:blipFill>
        <p:spPr>
          <a:xfrm rot="5400000">
            <a:off x="839281" y="1720642"/>
            <a:ext cx="1861706" cy="2100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654B5-98CC-E8C4-4E42-8F2616585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50" t="632" r="2047"/>
          <a:stretch/>
        </p:blipFill>
        <p:spPr>
          <a:xfrm rot="5400000">
            <a:off x="3283960" y="1560488"/>
            <a:ext cx="2424547" cy="2161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97E59D-9D9A-7F78-6AB1-FCCCD5CBA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77" t="13421" r="15716" b="15368"/>
          <a:stretch/>
        </p:blipFill>
        <p:spPr>
          <a:xfrm rot="5400000">
            <a:off x="5936059" y="1816798"/>
            <a:ext cx="2120971" cy="1648691"/>
          </a:xfrm>
          <a:prstGeom prst="rect">
            <a:avLst/>
          </a:prstGeom>
        </p:spPr>
      </p:pic>
      <p:sp>
        <p:nvSpPr>
          <p:cNvPr id="8" name="Google Shape;1150;p39">
            <a:extLst>
              <a:ext uri="{FF2B5EF4-FFF2-40B4-BE49-F238E27FC236}">
                <a16:creationId xmlns:a16="http://schemas.microsoft.com/office/drawing/2014/main" id="{6DE0958F-A060-DF8A-34BE-7C3C021E5C65}"/>
              </a:ext>
            </a:extLst>
          </p:cNvPr>
          <p:cNvSpPr txBox="1">
            <a:spLocks/>
          </p:cNvSpPr>
          <p:nvPr/>
        </p:nvSpPr>
        <p:spPr>
          <a:xfrm>
            <a:off x="1019929" y="3853139"/>
            <a:ext cx="1515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latin typeface="여기어때 잘난체 고딕 TTF" pitchFamily="2" charset="-127"/>
                <a:ea typeface="여기어때 잘난체 고딕 TTF" pitchFamily="2" charset="-127"/>
              </a:rPr>
              <a:t>정면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" name="Google Shape;1150;p39">
            <a:extLst>
              <a:ext uri="{FF2B5EF4-FFF2-40B4-BE49-F238E27FC236}">
                <a16:creationId xmlns:a16="http://schemas.microsoft.com/office/drawing/2014/main" id="{81C64BC5-59E3-B579-BBB3-E29CB3F4960C}"/>
              </a:ext>
            </a:extLst>
          </p:cNvPr>
          <p:cNvSpPr txBox="1">
            <a:spLocks/>
          </p:cNvSpPr>
          <p:nvPr/>
        </p:nvSpPr>
        <p:spPr>
          <a:xfrm>
            <a:off x="3738506" y="3831210"/>
            <a:ext cx="1515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latin typeface="여기어때 잘난체 고딕 TTF" pitchFamily="2" charset="-127"/>
                <a:ea typeface="여기어때 잘난체 고딕 TTF" pitchFamily="2" charset="-127"/>
              </a:rPr>
              <a:t>내부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150;p39">
            <a:extLst>
              <a:ext uri="{FF2B5EF4-FFF2-40B4-BE49-F238E27FC236}">
                <a16:creationId xmlns:a16="http://schemas.microsoft.com/office/drawing/2014/main" id="{70BF75C0-D5D4-9518-5874-3940EB7EA64E}"/>
              </a:ext>
            </a:extLst>
          </p:cNvPr>
          <p:cNvSpPr txBox="1">
            <a:spLocks/>
          </p:cNvSpPr>
          <p:nvPr/>
        </p:nvSpPr>
        <p:spPr>
          <a:xfrm>
            <a:off x="6172199" y="3770012"/>
            <a:ext cx="16486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err="1">
                <a:latin typeface="여기어때 잘난체 고딕 TTF" pitchFamily="2" charset="-127"/>
                <a:ea typeface="여기어때 잘난체 고딕 TTF" pitchFamily="2" charset="-127"/>
              </a:rPr>
              <a:t>심박</a:t>
            </a:r>
            <a:r>
              <a:rPr lang="en-US" altLang="ko-KR" sz="2000" dirty="0"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2000" dirty="0" err="1">
                <a:latin typeface="여기어때 잘난체 고딕 TTF" pitchFamily="2" charset="-127"/>
                <a:ea typeface="여기어때 잘난체 고딕 TTF" pitchFamily="2" charset="-127"/>
              </a:rPr>
              <a:t>온습도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73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250D7B-3C4C-F3C5-E724-FA50BD1F9279}"/>
              </a:ext>
            </a:extLst>
          </p:cNvPr>
          <p:cNvSpPr txBox="1"/>
          <p:nvPr/>
        </p:nvSpPr>
        <p:spPr>
          <a:xfrm>
            <a:off x="863600" y="29591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여기어때 잘난체 고딕 TTF" pitchFamily="2" charset="-127"/>
                <a:hlinkClick r:id="rId3" tooltip="https://www.canva.com/design/DAGMBA3ns-M/mGyX5sD7rJ0MIVv8Kviplg/edit?utm_content=DAGMBA3ns-M&amp;utm_campaign=designshare&amp;utm_medium=link2&amp;utm_source=sharebutton"/>
              </a:rPr>
              <a:t>https://www.canva.com/design/DAGMBA3ns-M/mGyX5sD7rJ0MIVv8Kviplg/edit?utm_content=DAGMBA3ns-M&amp;utm_campaign=designshare&amp;utm_medium=link2&amp;utm_source=sharebutton</a:t>
            </a:r>
            <a:endParaRPr lang="ko-KR" altLang="en-US" dirty="0"/>
          </a:p>
        </p:txBody>
      </p:sp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5</a:t>
            </a:r>
            <a:endParaRPr sz="28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169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85727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42075" y="41841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6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053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6"/>
          <p:cNvSpPr txBox="1">
            <a:spLocks noGrp="1"/>
          </p:cNvSpPr>
          <p:nvPr>
            <p:ph type="title"/>
          </p:nvPr>
        </p:nvSpPr>
        <p:spPr>
          <a:xfrm>
            <a:off x="1388050" y="2044085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감사합니다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~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grpSp>
        <p:nvGrpSpPr>
          <p:cNvPr id="1118" name="Google Shape;1118;p36"/>
          <p:cNvGrpSpPr/>
          <p:nvPr/>
        </p:nvGrpSpPr>
        <p:grpSpPr>
          <a:xfrm>
            <a:off x="3222300" y="3194185"/>
            <a:ext cx="2699400" cy="317400"/>
            <a:chOff x="3222300" y="2561725"/>
            <a:chExt cx="2699400" cy="317400"/>
          </a:xfrm>
        </p:grpSpPr>
        <p:cxnSp>
          <p:nvCxnSpPr>
            <p:cNvPr id="1119" name="Google Shape;1119;p36"/>
            <p:cNvCxnSpPr/>
            <p:nvPr/>
          </p:nvCxnSpPr>
          <p:spPr>
            <a:xfrm>
              <a:off x="3222300" y="2720413"/>
              <a:ext cx="269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0" name="Google Shape;1120;p36"/>
            <p:cNvSpPr/>
            <p:nvPr/>
          </p:nvSpPr>
          <p:spPr>
            <a:xfrm>
              <a:off x="4413300" y="2561725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4505647" y="2654084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39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93274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개발 동기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진화 다윈, 찰스 다윈 HD 월페이퍼 | Pxfuel">
            <a:extLst>
              <a:ext uri="{FF2B5EF4-FFF2-40B4-BE49-F238E27FC236}">
                <a16:creationId xmlns:a16="http://schemas.microsoft.com/office/drawing/2014/main" id="{D8DBC8CE-74B2-3544-7AEE-565AED22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173070"/>
            <a:ext cx="7679389" cy="47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28;p37">
            <a:extLst>
              <a:ext uri="{FF2B5EF4-FFF2-40B4-BE49-F238E27FC236}">
                <a16:creationId xmlns:a16="http://schemas.microsoft.com/office/drawing/2014/main" id="{6042067E-B2F6-9694-F36D-B9AA8C9EEB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1699" y="3343050"/>
            <a:ext cx="2023556" cy="2694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찰스 다윈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생물학자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)-</a:t>
            </a:r>
            <a:endParaRPr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127;p37">
            <a:extLst>
              <a:ext uri="{FF2B5EF4-FFF2-40B4-BE49-F238E27FC236}">
                <a16:creationId xmlns:a16="http://schemas.microsoft.com/office/drawing/2014/main" id="{6F6B6A5E-34BC-16EF-7C1B-323AE8908914}"/>
              </a:ext>
            </a:extLst>
          </p:cNvPr>
          <p:cNvSpPr txBox="1">
            <a:spLocks/>
          </p:cNvSpPr>
          <p:nvPr/>
        </p:nvSpPr>
        <p:spPr>
          <a:xfrm>
            <a:off x="806248" y="2151489"/>
            <a:ext cx="7531500" cy="8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lt2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“</a:t>
            </a:r>
            <a:r>
              <a:rPr lang="ko-KR" altLang="en-US" dirty="0">
                <a:highlight>
                  <a:srgbClr val="2A2A2A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변화에 대비하지 않는다면 멸종할 것이다</a:t>
            </a:r>
            <a:r>
              <a:rPr lang="en-US" altLang="ko-KR" dirty="0">
                <a:highlight>
                  <a:srgbClr val="2A2A2A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.</a:t>
            </a:r>
            <a:r>
              <a:rPr lang="ko-KR" altLang="en-US" dirty="0">
                <a:solidFill>
                  <a:schemeClr val="lt2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”</a:t>
            </a:r>
          </a:p>
          <a:p>
            <a:pPr algn="ctr"/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9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1</a:t>
            </a:r>
            <a:endParaRPr sz="280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5E8A7-2713-2DFA-46B2-2FC98B9A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8" y="1874214"/>
            <a:ext cx="3286112" cy="3870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A330DD-A747-020F-49FC-213234DD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38" y="2882272"/>
            <a:ext cx="3767232" cy="10283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05ECE7-BBF4-8B92-D414-2B935493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84" y="1267500"/>
            <a:ext cx="2962018" cy="3290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개요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37510" y="4194491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여기어때 잘난체 고딕 TTF" pitchFamily="2" charset="-127"/>
                <a:ea typeface="여기어때 잘난체 고딕 TTF" pitchFamily="2" charset="-127"/>
              </a:rPr>
              <a:t>2</a:t>
            </a: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7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301;p42">
            <a:extLst>
              <a:ext uri="{FF2B5EF4-FFF2-40B4-BE49-F238E27FC236}">
                <a16:creationId xmlns:a16="http://schemas.microsoft.com/office/drawing/2014/main" id="{D9E928B5-2FD8-9C4F-961A-FAF90BAC305F}"/>
              </a:ext>
            </a:extLst>
          </p:cNvPr>
          <p:cNvSpPr/>
          <p:nvPr/>
        </p:nvSpPr>
        <p:spPr>
          <a:xfrm>
            <a:off x="6962524" y="3227412"/>
            <a:ext cx="1039826" cy="9925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66" name="Google Shape;1302;p42">
            <a:extLst>
              <a:ext uri="{FF2B5EF4-FFF2-40B4-BE49-F238E27FC236}">
                <a16:creationId xmlns:a16="http://schemas.microsoft.com/office/drawing/2014/main" id="{9E18C4B4-F742-949B-6AF2-18BBC232337E}"/>
              </a:ext>
            </a:extLst>
          </p:cNvPr>
          <p:cNvSpPr/>
          <p:nvPr/>
        </p:nvSpPr>
        <p:spPr>
          <a:xfrm>
            <a:off x="971254" y="1758946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57" name="Google Shape;1302;p42">
            <a:extLst>
              <a:ext uri="{FF2B5EF4-FFF2-40B4-BE49-F238E27FC236}">
                <a16:creationId xmlns:a16="http://schemas.microsoft.com/office/drawing/2014/main" id="{0703A56F-5EC5-66C2-8D0F-C08D3C352D2C}"/>
              </a:ext>
            </a:extLst>
          </p:cNvPr>
          <p:cNvSpPr/>
          <p:nvPr/>
        </p:nvSpPr>
        <p:spPr>
          <a:xfrm>
            <a:off x="945173" y="3272441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" name="Google Shape;1300;p42">
            <a:extLst>
              <a:ext uri="{FF2B5EF4-FFF2-40B4-BE49-F238E27FC236}">
                <a16:creationId xmlns:a16="http://schemas.microsoft.com/office/drawing/2014/main" id="{DCD2B5B5-1E62-4022-87B4-C4BD157BBDE1}"/>
              </a:ext>
            </a:extLst>
          </p:cNvPr>
          <p:cNvSpPr/>
          <p:nvPr/>
        </p:nvSpPr>
        <p:spPr>
          <a:xfrm>
            <a:off x="7003070" y="1790696"/>
            <a:ext cx="1006645" cy="9847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3" name="Google Shape;1301;p42">
            <a:extLst>
              <a:ext uri="{FF2B5EF4-FFF2-40B4-BE49-F238E27FC236}">
                <a16:creationId xmlns:a16="http://schemas.microsoft.com/office/drawing/2014/main" id="{0A29A3F7-A516-6F02-D778-9BC15CAF02B3}"/>
              </a:ext>
            </a:extLst>
          </p:cNvPr>
          <p:cNvSpPr/>
          <p:nvPr/>
        </p:nvSpPr>
        <p:spPr>
          <a:xfrm>
            <a:off x="4127077" y="1784349"/>
            <a:ext cx="1006647" cy="984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Google Shape;1302;p42">
            <a:extLst>
              <a:ext uri="{FF2B5EF4-FFF2-40B4-BE49-F238E27FC236}">
                <a16:creationId xmlns:a16="http://schemas.microsoft.com/office/drawing/2014/main" id="{48AE466D-897B-710E-EA96-9CCE1E0F6169}"/>
              </a:ext>
            </a:extLst>
          </p:cNvPr>
          <p:cNvSpPr/>
          <p:nvPr/>
        </p:nvSpPr>
        <p:spPr>
          <a:xfrm>
            <a:off x="4211307" y="3221062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5" name="Google Shape;1303;p42">
            <a:extLst>
              <a:ext uri="{FF2B5EF4-FFF2-40B4-BE49-F238E27FC236}">
                <a16:creationId xmlns:a16="http://schemas.microsoft.com/office/drawing/2014/main" id="{2BBBE7BE-AE70-F62B-0615-7A69881C0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" name="Google Shape;1368;p42">
            <a:extLst>
              <a:ext uri="{FF2B5EF4-FFF2-40B4-BE49-F238E27FC236}">
                <a16:creationId xmlns:a16="http://schemas.microsoft.com/office/drawing/2014/main" id="{DF15EBC0-6F8A-29E0-DFF7-2BB4D0BA0750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7" name="Google Shape;1370;p42">
            <a:extLst>
              <a:ext uri="{FF2B5EF4-FFF2-40B4-BE49-F238E27FC236}">
                <a16:creationId xmlns:a16="http://schemas.microsoft.com/office/drawing/2014/main" id="{471D9A54-0351-3455-A8FA-71B9CCC63869}"/>
              </a:ext>
            </a:extLst>
          </p:cNvPr>
          <p:cNvSpPr txBox="1">
            <a:spLocks/>
          </p:cNvSpPr>
          <p:nvPr/>
        </p:nvSpPr>
        <p:spPr>
          <a:xfrm>
            <a:off x="4002288" y="4296126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음악 재생</a:t>
            </a:r>
          </a:p>
        </p:txBody>
      </p:sp>
      <p:sp>
        <p:nvSpPr>
          <p:cNvPr id="8" name="Google Shape;1372;p42">
            <a:extLst>
              <a:ext uri="{FF2B5EF4-FFF2-40B4-BE49-F238E27FC236}">
                <a16:creationId xmlns:a16="http://schemas.microsoft.com/office/drawing/2014/main" id="{2C54B681-92D0-B514-02CC-7E0A2315AF8B}"/>
              </a:ext>
            </a:extLst>
          </p:cNvPr>
          <p:cNvSpPr txBox="1">
            <a:spLocks/>
          </p:cNvSpPr>
          <p:nvPr/>
        </p:nvSpPr>
        <p:spPr>
          <a:xfrm>
            <a:off x="3973020" y="2818604"/>
            <a:ext cx="1404585" cy="258482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경고등 노출</a:t>
            </a:r>
          </a:p>
        </p:txBody>
      </p:sp>
      <p:sp>
        <p:nvSpPr>
          <p:cNvPr id="9" name="Google Shape;1374;p42">
            <a:extLst>
              <a:ext uri="{FF2B5EF4-FFF2-40B4-BE49-F238E27FC236}">
                <a16:creationId xmlns:a16="http://schemas.microsoft.com/office/drawing/2014/main" id="{1C72C57B-778D-CCBE-825F-0C320B20274C}"/>
              </a:ext>
            </a:extLst>
          </p:cNvPr>
          <p:cNvSpPr txBox="1">
            <a:spLocks/>
          </p:cNvSpPr>
          <p:nvPr/>
        </p:nvSpPr>
        <p:spPr>
          <a:xfrm>
            <a:off x="6690822" y="2830760"/>
            <a:ext cx="1533126" cy="258482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경고 문구 노출</a:t>
            </a:r>
          </a:p>
        </p:txBody>
      </p:sp>
      <p:grpSp>
        <p:nvGrpSpPr>
          <p:cNvPr id="10" name="Google Shape;18096;p82">
            <a:extLst>
              <a:ext uri="{FF2B5EF4-FFF2-40B4-BE49-F238E27FC236}">
                <a16:creationId xmlns:a16="http://schemas.microsoft.com/office/drawing/2014/main" id="{EEBB8924-74BB-59A2-FC9F-6C42B88FB80F}"/>
              </a:ext>
            </a:extLst>
          </p:cNvPr>
          <p:cNvGrpSpPr/>
          <p:nvPr/>
        </p:nvGrpSpPr>
        <p:grpSpPr>
          <a:xfrm>
            <a:off x="4444556" y="3464470"/>
            <a:ext cx="531304" cy="445860"/>
            <a:chOff x="7050889" y="2913503"/>
            <a:chExt cx="363529" cy="339513"/>
          </a:xfrm>
        </p:grpSpPr>
        <p:sp>
          <p:nvSpPr>
            <p:cNvPr id="11" name="Google Shape;18097;p82">
              <a:extLst>
                <a:ext uri="{FF2B5EF4-FFF2-40B4-BE49-F238E27FC236}">
                  <a16:creationId xmlns:a16="http://schemas.microsoft.com/office/drawing/2014/main" id="{CEEC5A03-CC93-12F4-7B68-D6FCD2B4BA2D}"/>
                </a:ext>
              </a:extLst>
            </p:cNvPr>
            <p:cNvSpPr/>
            <p:nvPr/>
          </p:nvSpPr>
          <p:spPr>
            <a:xfrm>
              <a:off x="7057814" y="2913503"/>
              <a:ext cx="217893" cy="268146"/>
            </a:xfrm>
            <a:custGeom>
              <a:avLst/>
              <a:gdLst/>
              <a:ahLst/>
              <a:cxnLst/>
              <a:rect l="l" t="t" r="r" b="b"/>
              <a:pathLst>
                <a:path w="8338" h="10261" extrusionOk="0">
                  <a:moveTo>
                    <a:pt x="8338" y="0"/>
                  </a:moveTo>
                  <a:lnTo>
                    <a:pt x="1818" y="1443"/>
                  </a:lnTo>
                  <a:lnTo>
                    <a:pt x="1818" y="3741"/>
                  </a:lnTo>
                  <a:lnTo>
                    <a:pt x="1818" y="8655"/>
                  </a:lnTo>
                  <a:cubicBezTo>
                    <a:pt x="1597" y="8558"/>
                    <a:pt x="1357" y="8510"/>
                    <a:pt x="1126" y="8501"/>
                  </a:cubicBezTo>
                  <a:cubicBezTo>
                    <a:pt x="501" y="8501"/>
                    <a:pt x="1" y="8895"/>
                    <a:pt x="1" y="9385"/>
                  </a:cubicBezTo>
                  <a:cubicBezTo>
                    <a:pt x="1" y="9866"/>
                    <a:pt x="501" y="10260"/>
                    <a:pt x="1126" y="10260"/>
                  </a:cubicBezTo>
                  <a:cubicBezTo>
                    <a:pt x="2251" y="10260"/>
                    <a:pt x="2578" y="9405"/>
                    <a:pt x="2578" y="9068"/>
                  </a:cubicBezTo>
                  <a:lnTo>
                    <a:pt x="2578" y="3577"/>
                  </a:lnTo>
                  <a:lnTo>
                    <a:pt x="7578" y="2462"/>
                  </a:lnTo>
                  <a:lnTo>
                    <a:pt x="7578" y="7154"/>
                  </a:lnTo>
                  <a:cubicBezTo>
                    <a:pt x="7357" y="7058"/>
                    <a:pt x="7126" y="7010"/>
                    <a:pt x="6886" y="7001"/>
                  </a:cubicBezTo>
                  <a:cubicBezTo>
                    <a:pt x="6270" y="7001"/>
                    <a:pt x="5770" y="7395"/>
                    <a:pt x="5770" y="7876"/>
                  </a:cubicBezTo>
                  <a:cubicBezTo>
                    <a:pt x="5770" y="8366"/>
                    <a:pt x="6270" y="8760"/>
                    <a:pt x="6886" y="8760"/>
                  </a:cubicBezTo>
                  <a:cubicBezTo>
                    <a:pt x="7886" y="8760"/>
                    <a:pt x="8338" y="8020"/>
                    <a:pt x="8338" y="7529"/>
                  </a:cubicBezTo>
                  <a:cubicBezTo>
                    <a:pt x="8338" y="7241"/>
                    <a:pt x="8338" y="2298"/>
                    <a:pt x="8338" y="2298"/>
                  </a:cubicBezTo>
                  <a:lnTo>
                    <a:pt x="8338" y="0"/>
                  </a:lnTo>
                  <a:close/>
                </a:path>
              </a:pathLst>
            </a:custGeom>
            <a:solidFill>
              <a:srgbClr val="C95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098;p82">
              <a:extLst>
                <a:ext uri="{FF2B5EF4-FFF2-40B4-BE49-F238E27FC236}">
                  <a16:creationId xmlns:a16="http://schemas.microsoft.com/office/drawing/2014/main" id="{5E5D3026-562D-C352-46FF-A342A29DC6F8}"/>
                </a:ext>
              </a:extLst>
            </p:cNvPr>
            <p:cNvSpPr/>
            <p:nvPr/>
          </p:nvSpPr>
          <p:spPr>
            <a:xfrm>
              <a:off x="7262118" y="2972223"/>
              <a:ext cx="152300" cy="280794"/>
            </a:xfrm>
            <a:custGeom>
              <a:avLst/>
              <a:gdLst/>
              <a:ahLst/>
              <a:cxnLst/>
              <a:rect l="l" t="t" r="r" b="b"/>
              <a:pathLst>
                <a:path w="5828" h="10745" extrusionOk="0">
                  <a:moveTo>
                    <a:pt x="2252" y="1"/>
                  </a:moveTo>
                  <a:cubicBezTo>
                    <a:pt x="2222" y="1"/>
                    <a:pt x="2193" y="25"/>
                    <a:pt x="2193" y="61"/>
                  </a:cubicBezTo>
                  <a:lnTo>
                    <a:pt x="2193" y="8946"/>
                  </a:lnTo>
                  <a:cubicBezTo>
                    <a:pt x="1905" y="8812"/>
                    <a:pt x="1597" y="8735"/>
                    <a:pt x="1280" y="8725"/>
                  </a:cubicBezTo>
                  <a:cubicBezTo>
                    <a:pt x="578" y="8725"/>
                    <a:pt x="1" y="9177"/>
                    <a:pt x="1" y="9735"/>
                  </a:cubicBezTo>
                  <a:cubicBezTo>
                    <a:pt x="1" y="10292"/>
                    <a:pt x="578" y="10744"/>
                    <a:pt x="1280" y="10744"/>
                  </a:cubicBezTo>
                  <a:cubicBezTo>
                    <a:pt x="2347" y="10744"/>
                    <a:pt x="2953" y="9725"/>
                    <a:pt x="2953" y="9167"/>
                  </a:cubicBezTo>
                  <a:lnTo>
                    <a:pt x="2953" y="3552"/>
                  </a:lnTo>
                  <a:cubicBezTo>
                    <a:pt x="4107" y="3994"/>
                    <a:pt x="5097" y="4802"/>
                    <a:pt x="5761" y="5859"/>
                  </a:cubicBezTo>
                  <a:cubicBezTo>
                    <a:pt x="5768" y="5871"/>
                    <a:pt x="5780" y="5876"/>
                    <a:pt x="5792" y="5876"/>
                  </a:cubicBezTo>
                  <a:cubicBezTo>
                    <a:pt x="5810" y="5876"/>
                    <a:pt x="5828" y="5864"/>
                    <a:pt x="5828" y="5840"/>
                  </a:cubicBezTo>
                  <a:cubicBezTo>
                    <a:pt x="5828" y="5282"/>
                    <a:pt x="5761" y="3167"/>
                    <a:pt x="4684" y="2715"/>
                  </a:cubicBezTo>
                  <a:cubicBezTo>
                    <a:pt x="4030" y="2446"/>
                    <a:pt x="3376" y="1676"/>
                    <a:pt x="2914" y="1003"/>
                  </a:cubicBezTo>
                  <a:cubicBezTo>
                    <a:pt x="2895" y="965"/>
                    <a:pt x="2876" y="936"/>
                    <a:pt x="2847" y="907"/>
                  </a:cubicBezTo>
                  <a:cubicBezTo>
                    <a:pt x="2607" y="551"/>
                    <a:pt x="2414" y="234"/>
                    <a:pt x="2299" y="32"/>
                  </a:cubicBezTo>
                  <a:cubicBezTo>
                    <a:pt x="2288" y="10"/>
                    <a:pt x="2270" y="1"/>
                    <a:pt x="2252" y="1"/>
                  </a:cubicBezTo>
                  <a:close/>
                </a:path>
              </a:pathLst>
            </a:custGeom>
            <a:solidFill>
              <a:srgbClr val="B41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99;p82">
              <a:extLst>
                <a:ext uri="{FF2B5EF4-FFF2-40B4-BE49-F238E27FC236}">
                  <a16:creationId xmlns:a16="http://schemas.microsoft.com/office/drawing/2014/main" id="{C72F89FE-81BF-3258-230F-153D7DA82665}"/>
                </a:ext>
              </a:extLst>
            </p:cNvPr>
            <p:cNvSpPr/>
            <p:nvPr/>
          </p:nvSpPr>
          <p:spPr>
            <a:xfrm>
              <a:off x="7263373" y="3037136"/>
              <a:ext cx="151046" cy="214626"/>
            </a:xfrm>
            <a:custGeom>
              <a:avLst/>
              <a:gdLst/>
              <a:ahLst/>
              <a:cxnLst/>
              <a:rect l="l" t="t" r="r" b="b"/>
              <a:pathLst>
                <a:path w="5780" h="8213" extrusionOk="0">
                  <a:moveTo>
                    <a:pt x="2491" y="0"/>
                  </a:moveTo>
                  <a:lnTo>
                    <a:pt x="2491" y="6212"/>
                  </a:lnTo>
                  <a:cubicBezTo>
                    <a:pt x="2491" y="6760"/>
                    <a:pt x="1895" y="7780"/>
                    <a:pt x="828" y="7780"/>
                  </a:cubicBezTo>
                  <a:cubicBezTo>
                    <a:pt x="539" y="7780"/>
                    <a:pt x="251" y="7703"/>
                    <a:pt x="1" y="7539"/>
                  </a:cubicBezTo>
                  <a:lnTo>
                    <a:pt x="1" y="7539"/>
                  </a:lnTo>
                  <a:lnTo>
                    <a:pt x="20" y="7578"/>
                  </a:lnTo>
                  <a:lnTo>
                    <a:pt x="30" y="7616"/>
                  </a:lnTo>
                  <a:cubicBezTo>
                    <a:pt x="58" y="7664"/>
                    <a:pt x="87" y="7712"/>
                    <a:pt x="116" y="7760"/>
                  </a:cubicBezTo>
                  <a:lnTo>
                    <a:pt x="145" y="7789"/>
                  </a:lnTo>
                  <a:lnTo>
                    <a:pt x="164" y="7818"/>
                  </a:lnTo>
                  <a:cubicBezTo>
                    <a:pt x="193" y="7847"/>
                    <a:pt x="222" y="7876"/>
                    <a:pt x="260" y="7905"/>
                  </a:cubicBezTo>
                  <a:lnTo>
                    <a:pt x="289" y="7933"/>
                  </a:lnTo>
                  <a:lnTo>
                    <a:pt x="299" y="7943"/>
                  </a:lnTo>
                  <a:lnTo>
                    <a:pt x="328" y="7962"/>
                  </a:lnTo>
                  <a:lnTo>
                    <a:pt x="337" y="7972"/>
                  </a:lnTo>
                  <a:lnTo>
                    <a:pt x="366" y="7991"/>
                  </a:lnTo>
                  <a:lnTo>
                    <a:pt x="376" y="7991"/>
                  </a:lnTo>
                  <a:lnTo>
                    <a:pt x="433" y="8030"/>
                  </a:lnTo>
                  <a:lnTo>
                    <a:pt x="443" y="8039"/>
                  </a:lnTo>
                  <a:lnTo>
                    <a:pt x="472" y="8049"/>
                  </a:lnTo>
                  <a:lnTo>
                    <a:pt x="491" y="8068"/>
                  </a:lnTo>
                  <a:lnTo>
                    <a:pt x="520" y="8078"/>
                  </a:lnTo>
                  <a:lnTo>
                    <a:pt x="539" y="8087"/>
                  </a:lnTo>
                  <a:lnTo>
                    <a:pt x="558" y="8097"/>
                  </a:lnTo>
                  <a:lnTo>
                    <a:pt x="587" y="8107"/>
                  </a:lnTo>
                  <a:lnTo>
                    <a:pt x="616" y="8126"/>
                  </a:lnTo>
                  <a:lnTo>
                    <a:pt x="655" y="8135"/>
                  </a:lnTo>
                  <a:lnTo>
                    <a:pt x="683" y="8145"/>
                  </a:lnTo>
                  <a:lnTo>
                    <a:pt x="712" y="8164"/>
                  </a:lnTo>
                  <a:lnTo>
                    <a:pt x="732" y="8164"/>
                  </a:lnTo>
                  <a:lnTo>
                    <a:pt x="770" y="8174"/>
                  </a:lnTo>
                  <a:lnTo>
                    <a:pt x="789" y="8183"/>
                  </a:lnTo>
                  <a:lnTo>
                    <a:pt x="828" y="8193"/>
                  </a:lnTo>
                  <a:lnTo>
                    <a:pt x="847" y="8193"/>
                  </a:lnTo>
                  <a:lnTo>
                    <a:pt x="885" y="8203"/>
                  </a:lnTo>
                  <a:lnTo>
                    <a:pt x="905" y="8203"/>
                  </a:lnTo>
                  <a:lnTo>
                    <a:pt x="953" y="8212"/>
                  </a:lnTo>
                  <a:lnTo>
                    <a:pt x="1222" y="8212"/>
                  </a:lnTo>
                  <a:cubicBezTo>
                    <a:pt x="2280" y="8212"/>
                    <a:pt x="2886" y="7193"/>
                    <a:pt x="2886" y="6635"/>
                  </a:cubicBezTo>
                  <a:lnTo>
                    <a:pt x="2886" y="1068"/>
                  </a:lnTo>
                  <a:cubicBezTo>
                    <a:pt x="4049" y="1510"/>
                    <a:pt x="5040" y="2318"/>
                    <a:pt x="5713" y="3375"/>
                  </a:cubicBezTo>
                  <a:cubicBezTo>
                    <a:pt x="5719" y="3382"/>
                    <a:pt x="5729" y="3385"/>
                    <a:pt x="5738" y="3385"/>
                  </a:cubicBezTo>
                  <a:cubicBezTo>
                    <a:pt x="5755" y="3385"/>
                    <a:pt x="5774" y="3375"/>
                    <a:pt x="5780" y="3356"/>
                  </a:cubicBezTo>
                  <a:cubicBezTo>
                    <a:pt x="5780" y="3260"/>
                    <a:pt x="5780" y="3116"/>
                    <a:pt x="5770" y="2933"/>
                  </a:cubicBezTo>
                  <a:cubicBezTo>
                    <a:pt x="5482" y="2029"/>
                    <a:pt x="4809" y="827"/>
                    <a:pt x="2491" y="0"/>
                  </a:cubicBezTo>
                  <a:close/>
                </a:path>
              </a:pathLst>
            </a:custGeom>
            <a:solidFill>
              <a:srgbClr val="851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00;p82">
              <a:extLst>
                <a:ext uri="{FF2B5EF4-FFF2-40B4-BE49-F238E27FC236}">
                  <a16:creationId xmlns:a16="http://schemas.microsoft.com/office/drawing/2014/main" id="{21D9B86C-5264-2AFE-5F78-3B259A8CD1EF}"/>
                </a:ext>
              </a:extLst>
            </p:cNvPr>
            <p:cNvSpPr/>
            <p:nvPr/>
          </p:nvSpPr>
          <p:spPr>
            <a:xfrm>
              <a:off x="7105323" y="2913739"/>
              <a:ext cx="170384" cy="97788"/>
            </a:xfrm>
            <a:custGeom>
              <a:avLst/>
              <a:gdLst/>
              <a:ahLst/>
              <a:cxnLst/>
              <a:rect l="l" t="t" r="r" b="b"/>
              <a:pathLst>
                <a:path w="6520" h="3742" extrusionOk="0">
                  <a:moveTo>
                    <a:pt x="6520" y="1"/>
                  </a:moveTo>
                  <a:lnTo>
                    <a:pt x="0" y="1443"/>
                  </a:lnTo>
                  <a:lnTo>
                    <a:pt x="0" y="3741"/>
                  </a:lnTo>
                  <a:lnTo>
                    <a:pt x="6520" y="2289"/>
                  </a:lnTo>
                  <a:lnTo>
                    <a:pt x="6520" y="1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01;p82">
              <a:extLst>
                <a:ext uri="{FF2B5EF4-FFF2-40B4-BE49-F238E27FC236}">
                  <a16:creationId xmlns:a16="http://schemas.microsoft.com/office/drawing/2014/main" id="{CAFFF4B8-A44D-2025-D11A-865434EDB4BB}"/>
                </a:ext>
              </a:extLst>
            </p:cNvPr>
            <p:cNvSpPr/>
            <p:nvPr/>
          </p:nvSpPr>
          <p:spPr>
            <a:xfrm>
              <a:off x="7082196" y="2913503"/>
              <a:ext cx="193511" cy="267884"/>
            </a:xfrm>
            <a:custGeom>
              <a:avLst/>
              <a:gdLst/>
              <a:ahLst/>
              <a:cxnLst/>
              <a:rect l="l" t="t" r="r" b="b"/>
              <a:pathLst>
                <a:path w="7405" h="10251" extrusionOk="0">
                  <a:moveTo>
                    <a:pt x="7405" y="0"/>
                  </a:moveTo>
                  <a:lnTo>
                    <a:pt x="885" y="1443"/>
                  </a:lnTo>
                  <a:lnTo>
                    <a:pt x="885" y="3741"/>
                  </a:lnTo>
                  <a:lnTo>
                    <a:pt x="1231" y="3664"/>
                  </a:lnTo>
                  <a:lnTo>
                    <a:pt x="1231" y="9058"/>
                  </a:lnTo>
                  <a:cubicBezTo>
                    <a:pt x="1231" y="9376"/>
                    <a:pt x="953" y="10135"/>
                    <a:pt x="1" y="10241"/>
                  </a:cubicBezTo>
                  <a:cubicBezTo>
                    <a:pt x="68" y="10251"/>
                    <a:pt x="126" y="10251"/>
                    <a:pt x="193" y="10251"/>
                  </a:cubicBezTo>
                  <a:cubicBezTo>
                    <a:pt x="1318" y="10251"/>
                    <a:pt x="1645" y="9395"/>
                    <a:pt x="1645" y="9058"/>
                  </a:cubicBezTo>
                  <a:lnTo>
                    <a:pt x="1645" y="3577"/>
                  </a:lnTo>
                  <a:lnTo>
                    <a:pt x="6241" y="2558"/>
                  </a:lnTo>
                  <a:lnTo>
                    <a:pt x="6991" y="2395"/>
                  </a:lnTo>
                  <a:lnTo>
                    <a:pt x="6991" y="7529"/>
                  </a:lnTo>
                  <a:cubicBezTo>
                    <a:pt x="6991" y="7981"/>
                    <a:pt x="6607" y="8645"/>
                    <a:pt x="5761" y="8751"/>
                  </a:cubicBezTo>
                  <a:cubicBezTo>
                    <a:pt x="5828" y="8751"/>
                    <a:pt x="5886" y="8760"/>
                    <a:pt x="5953" y="8760"/>
                  </a:cubicBezTo>
                  <a:cubicBezTo>
                    <a:pt x="6953" y="8760"/>
                    <a:pt x="7405" y="8020"/>
                    <a:pt x="7405" y="7529"/>
                  </a:cubicBezTo>
                  <a:lnTo>
                    <a:pt x="7405" y="229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102;p82">
              <a:extLst>
                <a:ext uri="{FF2B5EF4-FFF2-40B4-BE49-F238E27FC236}">
                  <a16:creationId xmlns:a16="http://schemas.microsoft.com/office/drawing/2014/main" id="{4CE06535-C138-48DE-59BF-017E4FE61BDE}"/>
                </a:ext>
              </a:extLst>
            </p:cNvPr>
            <p:cNvSpPr/>
            <p:nvPr/>
          </p:nvSpPr>
          <p:spPr>
            <a:xfrm>
              <a:off x="7354601" y="3215961"/>
              <a:ext cx="50775" cy="17195"/>
            </a:xfrm>
            <a:custGeom>
              <a:avLst/>
              <a:gdLst/>
              <a:ahLst/>
              <a:cxnLst/>
              <a:rect l="l" t="t" r="r" b="b"/>
              <a:pathLst>
                <a:path w="1943" h="658" extrusionOk="0">
                  <a:moveTo>
                    <a:pt x="1689" y="0"/>
                  </a:moveTo>
                  <a:cubicBezTo>
                    <a:pt x="1664" y="0"/>
                    <a:pt x="1639" y="5"/>
                    <a:pt x="1616" y="13"/>
                  </a:cubicBezTo>
                  <a:cubicBezTo>
                    <a:pt x="1424" y="90"/>
                    <a:pt x="1000" y="215"/>
                    <a:pt x="202" y="254"/>
                  </a:cubicBezTo>
                  <a:cubicBezTo>
                    <a:pt x="96" y="254"/>
                    <a:pt x="0" y="340"/>
                    <a:pt x="0" y="456"/>
                  </a:cubicBezTo>
                  <a:cubicBezTo>
                    <a:pt x="0" y="571"/>
                    <a:pt x="96" y="658"/>
                    <a:pt x="202" y="658"/>
                  </a:cubicBezTo>
                  <a:lnTo>
                    <a:pt x="212" y="658"/>
                  </a:lnTo>
                  <a:cubicBezTo>
                    <a:pt x="1039" y="619"/>
                    <a:pt x="1510" y="504"/>
                    <a:pt x="1760" y="408"/>
                  </a:cubicBezTo>
                  <a:cubicBezTo>
                    <a:pt x="1904" y="350"/>
                    <a:pt x="1943" y="187"/>
                    <a:pt x="1847" y="71"/>
                  </a:cubicBezTo>
                  <a:cubicBezTo>
                    <a:pt x="1806" y="24"/>
                    <a:pt x="1747" y="0"/>
                    <a:pt x="1689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03;p82">
              <a:extLst>
                <a:ext uri="{FF2B5EF4-FFF2-40B4-BE49-F238E27FC236}">
                  <a16:creationId xmlns:a16="http://schemas.microsoft.com/office/drawing/2014/main" id="{54FE36E5-FF61-8D7F-417C-87122D906555}"/>
                </a:ext>
              </a:extLst>
            </p:cNvPr>
            <p:cNvSpPr/>
            <p:nvPr/>
          </p:nvSpPr>
          <p:spPr>
            <a:xfrm>
              <a:off x="7050889" y="3195813"/>
              <a:ext cx="197431" cy="26786"/>
            </a:xfrm>
            <a:custGeom>
              <a:avLst/>
              <a:gdLst/>
              <a:ahLst/>
              <a:cxnLst/>
              <a:rect l="l" t="t" r="r" b="b"/>
              <a:pathLst>
                <a:path w="7555" h="1025" extrusionOk="0">
                  <a:moveTo>
                    <a:pt x="2504" y="0"/>
                  </a:moveTo>
                  <a:cubicBezTo>
                    <a:pt x="1357" y="0"/>
                    <a:pt x="655" y="173"/>
                    <a:pt x="227" y="371"/>
                  </a:cubicBezTo>
                  <a:cubicBezTo>
                    <a:pt x="1" y="463"/>
                    <a:pt x="111" y="767"/>
                    <a:pt x="308" y="767"/>
                  </a:cubicBezTo>
                  <a:cubicBezTo>
                    <a:pt x="337" y="767"/>
                    <a:pt x="368" y="761"/>
                    <a:pt x="400" y="746"/>
                  </a:cubicBezTo>
                  <a:cubicBezTo>
                    <a:pt x="927" y="505"/>
                    <a:pt x="1669" y="416"/>
                    <a:pt x="2477" y="416"/>
                  </a:cubicBezTo>
                  <a:cubicBezTo>
                    <a:pt x="3826" y="416"/>
                    <a:pt x="5360" y="663"/>
                    <a:pt x="6382" y="861"/>
                  </a:cubicBezTo>
                  <a:cubicBezTo>
                    <a:pt x="6670" y="919"/>
                    <a:pt x="6959" y="977"/>
                    <a:pt x="7237" y="1025"/>
                  </a:cubicBezTo>
                  <a:lnTo>
                    <a:pt x="7276" y="1025"/>
                  </a:lnTo>
                  <a:cubicBezTo>
                    <a:pt x="7526" y="1025"/>
                    <a:pt x="7555" y="669"/>
                    <a:pt x="7305" y="621"/>
                  </a:cubicBezTo>
                  <a:cubicBezTo>
                    <a:pt x="7035" y="573"/>
                    <a:pt x="6747" y="515"/>
                    <a:pt x="6459" y="458"/>
                  </a:cubicBezTo>
                  <a:cubicBezTo>
                    <a:pt x="4755" y="123"/>
                    <a:pt x="3471" y="0"/>
                    <a:pt x="2504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104;p82">
              <a:extLst>
                <a:ext uri="{FF2B5EF4-FFF2-40B4-BE49-F238E27FC236}">
                  <a16:creationId xmlns:a16="http://schemas.microsoft.com/office/drawing/2014/main" id="{6D1B052E-1FC8-6722-B60D-172F5D74DBCD}"/>
                </a:ext>
              </a:extLst>
            </p:cNvPr>
            <p:cNvSpPr/>
            <p:nvPr/>
          </p:nvSpPr>
          <p:spPr>
            <a:xfrm>
              <a:off x="7357371" y="3166361"/>
              <a:ext cx="47509" cy="16803"/>
            </a:xfrm>
            <a:custGeom>
              <a:avLst/>
              <a:gdLst/>
              <a:ahLst/>
              <a:cxnLst/>
              <a:rect l="l" t="t" r="r" b="b"/>
              <a:pathLst>
                <a:path w="1818" h="643" extrusionOk="0">
                  <a:moveTo>
                    <a:pt x="1579" y="0"/>
                  </a:moveTo>
                  <a:cubicBezTo>
                    <a:pt x="1553" y="0"/>
                    <a:pt x="1526" y="6"/>
                    <a:pt x="1500" y="17"/>
                  </a:cubicBezTo>
                  <a:cubicBezTo>
                    <a:pt x="1096" y="152"/>
                    <a:pt x="673" y="219"/>
                    <a:pt x="250" y="238"/>
                  </a:cubicBezTo>
                  <a:cubicBezTo>
                    <a:pt x="0" y="257"/>
                    <a:pt x="10" y="633"/>
                    <a:pt x="269" y="642"/>
                  </a:cubicBezTo>
                  <a:lnTo>
                    <a:pt x="279" y="642"/>
                  </a:lnTo>
                  <a:cubicBezTo>
                    <a:pt x="741" y="623"/>
                    <a:pt x="1202" y="546"/>
                    <a:pt x="1644" y="392"/>
                  </a:cubicBezTo>
                  <a:cubicBezTo>
                    <a:pt x="1769" y="344"/>
                    <a:pt x="1818" y="190"/>
                    <a:pt x="1741" y="84"/>
                  </a:cubicBezTo>
                  <a:cubicBezTo>
                    <a:pt x="1700" y="30"/>
                    <a:pt x="1641" y="0"/>
                    <a:pt x="1579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05;p82">
              <a:extLst>
                <a:ext uri="{FF2B5EF4-FFF2-40B4-BE49-F238E27FC236}">
                  <a16:creationId xmlns:a16="http://schemas.microsoft.com/office/drawing/2014/main" id="{B06022F3-7121-F84D-778A-0810AB38507C}"/>
                </a:ext>
              </a:extLst>
            </p:cNvPr>
            <p:cNvSpPr/>
            <p:nvPr/>
          </p:nvSpPr>
          <p:spPr>
            <a:xfrm>
              <a:off x="7145855" y="3147938"/>
              <a:ext cx="145872" cy="31464"/>
            </a:xfrm>
            <a:custGeom>
              <a:avLst/>
              <a:gdLst/>
              <a:ahLst/>
              <a:cxnLst/>
              <a:rect l="l" t="t" r="r" b="b"/>
              <a:pathLst>
                <a:path w="5582" h="1204" extrusionOk="0">
                  <a:moveTo>
                    <a:pt x="286" y="1"/>
                  </a:moveTo>
                  <a:cubicBezTo>
                    <a:pt x="35" y="1"/>
                    <a:pt x="1" y="376"/>
                    <a:pt x="257" y="414"/>
                  </a:cubicBezTo>
                  <a:cubicBezTo>
                    <a:pt x="1007" y="482"/>
                    <a:pt x="1844" y="616"/>
                    <a:pt x="2748" y="789"/>
                  </a:cubicBezTo>
                  <a:cubicBezTo>
                    <a:pt x="3652" y="962"/>
                    <a:pt x="4498" y="1107"/>
                    <a:pt x="5277" y="1203"/>
                  </a:cubicBezTo>
                  <a:lnTo>
                    <a:pt x="5296" y="1203"/>
                  </a:lnTo>
                  <a:cubicBezTo>
                    <a:pt x="5299" y="1203"/>
                    <a:pt x="5302" y="1203"/>
                    <a:pt x="5305" y="1203"/>
                  </a:cubicBezTo>
                  <a:cubicBezTo>
                    <a:pt x="5556" y="1203"/>
                    <a:pt x="5581" y="818"/>
                    <a:pt x="5325" y="799"/>
                  </a:cubicBezTo>
                  <a:cubicBezTo>
                    <a:pt x="4555" y="703"/>
                    <a:pt x="3719" y="559"/>
                    <a:pt x="2825" y="386"/>
                  </a:cubicBezTo>
                  <a:cubicBezTo>
                    <a:pt x="1911" y="203"/>
                    <a:pt x="1055" y="78"/>
                    <a:pt x="296" y="1"/>
                  </a:cubicBezTo>
                  <a:cubicBezTo>
                    <a:pt x="292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296;p79">
            <a:extLst>
              <a:ext uri="{FF2B5EF4-FFF2-40B4-BE49-F238E27FC236}">
                <a16:creationId xmlns:a16="http://schemas.microsoft.com/office/drawing/2014/main" id="{0D8440E4-B34D-C96B-DC9A-D6674BFF9143}"/>
              </a:ext>
            </a:extLst>
          </p:cNvPr>
          <p:cNvGrpSpPr/>
          <p:nvPr/>
        </p:nvGrpSpPr>
        <p:grpSpPr>
          <a:xfrm>
            <a:off x="4395026" y="2008138"/>
            <a:ext cx="483306" cy="503668"/>
            <a:chOff x="3082075" y="2871805"/>
            <a:chExt cx="318884" cy="379807"/>
          </a:xfrm>
        </p:grpSpPr>
        <p:sp>
          <p:nvSpPr>
            <p:cNvPr id="21" name="Google Shape;12297;p79">
              <a:extLst>
                <a:ext uri="{FF2B5EF4-FFF2-40B4-BE49-F238E27FC236}">
                  <a16:creationId xmlns:a16="http://schemas.microsoft.com/office/drawing/2014/main" id="{9C4A51DD-6B66-E941-EB0B-C6D0237254CE}"/>
                </a:ext>
              </a:extLst>
            </p:cNvPr>
            <p:cNvSpPr/>
            <p:nvPr/>
          </p:nvSpPr>
          <p:spPr>
            <a:xfrm>
              <a:off x="3105357" y="2915584"/>
              <a:ext cx="248708" cy="281887"/>
            </a:xfrm>
            <a:custGeom>
              <a:avLst/>
              <a:gdLst/>
              <a:ahLst/>
              <a:cxnLst/>
              <a:rect l="l" t="t" r="r" b="b"/>
              <a:pathLst>
                <a:path w="16611" h="18827" extrusionOk="0">
                  <a:moveTo>
                    <a:pt x="9109" y="1"/>
                  </a:moveTo>
                  <a:cubicBezTo>
                    <a:pt x="8179" y="1"/>
                    <a:pt x="7225" y="177"/>
                    <a:pt x="6287" y="556"/>
                  </a:cubicBezTo>
                  <a:cubicBezTo>
                    <a:pt x="1346" y="2553"/>
                    <a:pt x="1" y="8903"/>
                    <a:pt x="3722" y="12729"/>
                  </a:cubicBezTo>
                  <a:cubicBezTo>
                    <a:pt x="4899" y="13928"/>
                    <a:pt x="5551" y="15547"/>
                    <a:pt x="5551" y="17228"/>
                  </a:cubicBezTo>
                  <a:lnTo>
                    <a:pt x="8032" y="18826"/>
                  </a:lnTo>
                  <a:lnTo>
                    <a:pt x="12636" y="17228"/>
                  </a:lnTo>
                  <a:cubicBezTo>
                    <a:pt x="12636" y="15547"/>
                    <a:pt x="13309" y="13928"/>
                    <a:pt x="14487" y="12750"/>
                  </a:cubicBezTo>
                  <a:cubicBezTo>
                    <a:pt x="15832" y="11342"/>
                    <a:pt x="16610" y="9470"/>
                    <a:pt x="16610" y="7515"/>
                  </a:cubicBezTo>
                  <a:cubicBezTo>
                    <a:pt x="16610" y="3206"/>
                    <a:pt x="13078" y="1"/>
                    <a:pt x="9109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98;p79">
              <a:extLst>
                <a:ext uri="{FF2B5EF4-FFF2-40B4-BE49-F238E27FC236}">
                  <a16:creationId xmlns:a16="http://schemas.microsoft.com/office/drawing/2014/main" id="{CE146768-F738-A30B-0437-5E3829EA1864}"/>
                </a:ext>
              </a:extLst>
            </p:cNvPr>
            <p:cNvSpPr/>
            <p:nvPr/>
          </p:nvSpPr>
          <p:spPr>
            <a:xfrm>
              <a:off x="3210180" y="2990956"/>
              <a:ext cx="62974" cy="68005"/>
            </a:xfrm>
            <a:custGeom>
              <a:avLst/>
              <a:gdLst/>
              <a:ahLst/>
              <a:cxnLst/>
              <a:rect l="l" t="t" r="r" b="b"/>
              <a:pathLst>
                <a:path w="4206" h="4542" extrusionOk="0">
                  <a:moveTo>
                    <a:pt x="2103" y="0"/>
                  </a:moveTo>
                  <a:cubicBezTo>
                    <a:pt x="1760" y="0"/>
                    <a:pt x="1416" y="530"/>
                    <a:pt x="1125" y="530"/>
                  </a:cubicBezTo>
                  <a:cubicBezTo>
                    <a:pt x="1079" y="530"/>
                    <a:pt x="1033" y="516"/>
                    <a:pt x="989" y="484"/>
                  </a:cubicBezTo>
                  <a:lnTo>
                    <a:pt x="1" y="1977"/>
                  </a:lnTo>
                  <a:cubicBezTo>
                    <a:pt x="674" y="2271"/>
                    <a:pt x="1389" y="4542"/>
                    <a:pt x="2103" y="4542"/>
                  </a:cubicBezTo>
                  <a:cubicBezTo>
                    <a:pt x="2818" y="4542"/>
                    <a:pt x="3533" y="2271"/>
                    <a:pt x="4206" y="1977"/>
                  </a:cubicBezTo>
                  <a:lnTo>
                    <a:pt x="3218" y="484"/>
                  </a:lnTo>
                  <a:cubicBezTo>
                    <a:pt x="3174" y="516"/>
                    <a:pt x="3129" y="530"/>
                    <a:pt x="3082" y="530"/>
                  </a:cubicBezTo>
                  <a:cubicBezTo>
                    <a:pt x="2796" y="530"/>
                    <a:pt x="2465" y="0"/>
                    <a:pt x="2103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99;p79">
              <a:extLst>
                <a:ext uri="{FF2B5EF4-FFF2-40B4-BE49-F238E27FC236}">
                  <a16:creationId xmlns:a16="http://schemas.microsoft.com/office/drawing/2014/main" id="{673A83F3-150A-7A95-A644-90ACE628CC54}"/>
                </a:ext>
              </a:extLst>
            </p:cNvPr>
            <p:cNvSpPr/>
            <p:nvPr/>
          </p:nvSpPr>
          <p:spPr>
            <a:xfrm>
              <a:off x="3241667" y="3020542"/>
              <a:ext cx="31487" cy="163709"/>
            </a:xfrm>
            <a:custGeom>
              <a:avLst/>
              <a:gdLst/>
              <a:ahLst/>
              <a:cxnLst/>
              <a:rect l="l" t="t" r="r" b="b"/>
              <a:pathLst>
                <a:path w="2103" h="10934" extrusionOk="0">
                  <a:moveTo>
                    <a:pt x="2103" y="1"/>
                  </a:moveTo>
                  <a:cubicBezTo>
                    <a:pt x="1556" y="232"/>
                    <a:pt x="967" y="379"/>
                    <a:pt x="358" y="421"/>
                  </a:cubicBezTo>
                  <a:lnTo>
                    <a:pt x="0" y="421"/>
                  </a:lnTo>
                  <a:lnTo>
                    <a:pt x="0" y="10933"/>
                  </a:lnTo>
                  <a:lnTo>
                    <a:pt x="2103" y="10933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00;p79">
              <a:extLst>
                <a:ext uri="{FF2B5EF4-FFF2-40B4-BE49-F238E27FC236}">
                  <a16:creationId xmlns:a16="http://schemas.microsoft.com/office/drawing/2014/main" id="{D2EF2255-0EF5-0AEE-2F37-0E9488B851A9}"/>
                </a:ext>
              </a:extLst>
            </p:cNvPr>
            <p:cNvSpPr/>
            <p:nvPr/>
          </p:nvSpPr>
          <p:spPr>
            <a:xfrm>
              <a:off x="3210180" y="3020542"/>
              <a:ext cx="31502" cy="163709"/>
            </a:xfrm>
            <a:custGeom>
              <a:avLst/>
              <a:gdLst/>
              <a:ahLst/>
              <a:cxnLst/>
              <a:rect l="l" t="t" r="r" b="b"/>
              <a:pathLst>
                <a:path w="2104" h="10934" extrusionOk="0">
                  <a:moveTo>
                    <a:pt x="1" y="1"/>
                  </a:moveTo>
                  <a:lnTo>
                    <a:pt x="1" y="10933"/>
                  </a:lnTo>
                  <a:lnTo>
                    <a:pt x="2103" y="10933"/>
                  </a:lnTo>
                  <a:lnTo>
                    <a:pt x="2103" y="421"/>
                  </a:lnTo>
                  <a:lnTo>
                    <a:pt x="1746" y="421"/>
                  </a:lnTo>
                  <a:cubicBezTo>
                    <a:pt x="1136" y="379"/>
                    <a:pt x="548" y="232"/>
                    <a:pt x="1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01;p79">
              <a:extLst>
                <a:ext uri="{FF2B5EF4-FFF2-40B4-BE49-F238E27FC236}">
                  <a16:creationId xmlns:a16="http://schemas.microsoft.com/office/drawing/2014/main" id="{F22003F6-03FE-A974-413D-FE92C3FDC4C1}"/>
                </a:ext>
              </a:extLst>
            </p:cNvPr>
            <p:cNvSpPr/>
            <p:nvPr/>
          </p:nvSpPr>
          <p:spPr>
            <a:xfrm>
              <a:off x="3236307" y="3026845"/>
              <a:ext cx="10720" cy="157406"/>
            </a:xfrm>
            <a:custGeom>
              <a:avLst/>
              <a:gdLst/>
              <a:ahLst/>
              <a:cxnLst/>
              <a:rect l="l" t="t" r="r" b="b"/>
              <a:pathLst>
                <a:path w="716" h="10513" extrusionOk="0">
                  <a:moveTo>
                    <a:pt x="1" y="0"/>
                  </a:moveTo>
                  <a:lnTo>
                    <a:pt x="1" y="10512"/>
                  </a:lnTo>
                  <a:lnTo>
                    <a:pt x="716" y="1051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02;p79">
              <a:extLst>
                <a:ext uri="{FF2B5EF4-FFF2-40B4-BE49-F238E27FC236}">
                  <a16:creationId xmlns:a16="http://schemas.microsoft.com/office/drawing/2014/main" id="{8EF1DFE0-7390-AF10-5C1F-EDCBE82A0675}"/>
                </a:ext>
              </a:extLst>
            </p:cNvPr>
            <p:cNvSpPr/>
            <p:nvPr/>
          </p:nvSpPr>
          <p:spPr>
            <a:xfrm>
              <a:off x="3224673" y="2973318"/>
              <a:ext cx="33688" cy="30080"/>
            </a:xfrm>
            <a:custGeom>
              <a:avLst/>
              <a:gdLst/>
              <a:ahLst/>
              <a:cxnLst/>
              <a:rect l="l" t="t" r="r" b="b"/>
              <a:pathLst>
                <a:path w="2250" h="2009" extrusionOk="0">
                  <a:moveTo>
                    <a:pt x="1135" y="1"/>
                  </a:moveTo>
                  <a:lnTo>
                    <a:pt x="0" y="1662"/>
                  </a:lnTo>
                  <a:cubicBezTo>
                    <a:pt x="336" y="1893"/>
                    <a:pt x="731" y="2009"/>
                    <a:pt x="1125" y="2009"/>
                  </a:cubicBezTo>
                  <a:cubicBezTo>
                    <a:pt x="1519" y="2009"/>
                    <a:pt x="1913" y="1893"/>
                    <a:pt x="2250" y="166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03;p79">
              <a:extLst>
                <a:ext uri="{FF2B5EF4-FFF2-40B4-BE49-F238E27FC236}">
                  <a16:creationId xmlns:a16="http://schemas.microsoft.com/office/drawing/2014/main" id="{C47A8BA4-1F72-0B2D-0BD7-3B03D6FA765B}"/>
                </a:ext>
              </a:extLst>
            </p:cNvPr>
            <p:cNvSpPr/>
            <p:nvPr/>
          </p:nvSpPr>
          <p:spPr>
            <a:xfrm>
              <a:off x="3255651" y="2935558"/>
              <a:ext cx="81720" cy="99477"/>
            </a:xfrm>
            <a:custGeom>
              <a:avLst/>
              <a:gdLst/>
              <a:ahLst/>
              <a:cxnLst/>
              <a:rect l="l" t="t" r="r" b="b"/>
              <a:pathLst>
                <a:path w="5458" h="6644" extrusionOk="0">
                  <a:moveTo>
                    <a:pt x="669" y="0"/>
                  </a:moveTo>
                  <a:cubicBezTo>
                    <a:pt x="183" y="0"/>
                    <a:pt x="1" y="771"/>
                    <a:pt x="559" y="925"/>
                  </a:cubicBezTo>
                  <a:cubicBezTo>
                    <a:pt x="2893" y="1598"/>
                    <a:pt x="4512" y="3742"/>
                    <a:pt x="4533" y="6181"/>
                  </a:cubicBezTo>
                  <a:cubicBezTo>
                    <a:pt x="4533" y="6433"/>
                    <a:pt x="4743" y="6644"/>
                    <a:pt x="4995" y="6644"/>
                  </a:cubicBezTo>
                  <a:cubicBezTo>
                    <a:pt x="5248" y="6644"/>
                    <a:pt x="5458" y="6433"/>
                    <a:pt x="5458" y="6181"/>
                  </a:cubicBezTo>
                  <a:cubicBezTo>
                    <a:pt x="5458" y="3322"/>
                    <a:pt x="3566" y="820"/>
                    <a:pt x="811" y="21"/>
                  </a:cubicBezTo>
                  <a:cubicBezTo>
                    <a:pt x="762" y="7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04;p79">
              <a:extLst>
                <a:ext uri="{FF2B5EF4-FFF2-40B4-BE49-F238E27FC236}">
                  <a16:creationId xmlns:a16="http://schemas.microsoft.com/office/drawing/2014/main" id="{9431B4CC-461F-E8AF-BF75-5F9E6F1DA307}"/>
                </a:ext>
              </a:extLst>
            </p:cNvPr>
            <p:cNvSpPr/>
            <p:nvPr/>
          </p:nvSpPr>
          <p:spPr>
            <a:xfrm>
              <a:off x="3230752" y="2932399"/>
              <a:ext cx="25304" cy="13880"/>
            </a:xfrm>
            <a:custGeom>
              <a:avLst/>
              <a:gdLst/>
              <a:ahLst/>
              <a:cxnLst/>
              <a:rect l="l" t="t" r="r" b="b"/>
              <a:pathLst>
                <a:path w="1690" h="927" extrusionOk="0">
                  <a:moveTo>
                    <a:pt x="624" y="1"/>
                  </a:moveTo>
                  <a:cubicBezTo>
                    <a:pt x="0" y="1"/>
                    <a:pt x="14" y="926"/>
                    <a:pt x="625" y="926"/>
                  </a:cubicBezTo>
                  <a:cubicBezTo>
                    <a:pt x="631" y="926"/>
                    <a:pt x="638" y="926"/>
                    <a:pt x="645" y="926"/>
                  </a:cubicBezTo>
                  <a:lnTo>
                    <a:pt x="1045" y="926"/>
                  </a:lnTo>
                  <a:cubicBezTo>
                    <a:pt x="1052" y="926"/>
                    <a:pt x="1059" y="926"/>
                    <a:pt x="1065" y="926"/>
                  </a:cubicBezTo>
                  <a:cubicBezTo>
                    <a:pt x="1676" y="926"/>
                    <a:pt x="1690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5;p79">
              <a:extLst>
                <a:ext uri="{FF2B5EF4-FFF2-40B4-BE49-F238E27FC236}">
                  <a16:creationId xmlns:a16="http://schemas.microsoft.com/office/drawing/2014/main" id="{4BB5B703-B5D0-B03F-CAA4-0B703C336463}"/>
                </a:ext>
              </a:extLst>
            </p:cNvPr>
            <p:cNvSpPr/>
            <p:nvPr/>
          </p:nvSpPr>
          <p:spPr>
            <a:xfrm>
              <a:off x="3374817" y="3024629"/>
              <a:ext cx="26142" cy="10091"/>
            </a:xfrm>
            <a:custGeom>
              <a:avLst/>
              <a:gdLst/>
              <a:ahLst/>
              <a:cxnLst/>
              <a:rect l="l" t="t" r="r" b="b"/>
              <a:pathLst>
                <a:path w="1746" h="674" extrusionOk="0">
                  <a:moveTo>
                    <a:pt x="463" y="1"/>
                  </a:moveTo>
                  <a:cubicBezTo>
                    <a:pt x="1" y="1"/>
                    <a:pt x="1" y="674"/>
                    <a:pt x="463" y="674"/>
                  </a:cubicBezTo>
                  <a:lnTo>
                    <a:pt x="1283" y="674"/>
                  </a:lnTo>
                  <a:cubicBezTo>
                    <a:pt x="1746" y="674"/>
                    <a:pt x="1746" y="1"/>
                    <a:pt x="1283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06;p79">
              <a:extLst>
                <a:ext uri="{FF2B5EF4-FFF2-40B4-BE49-F238E27FC236}">
                  <a16:creationId xmlns:a16="http://schemas.microsoft.com/office/drawing/2014/main" id="{4D97994E-06E1-8D70-3801-3A10168233DF}"/>
                </a:ext>
              </a:extLst>
            </p:cNvPr>
            <p:cNvSpPr/>
            <p:nvPr/>
          </p:nvSpPr>
          <p:spPr>
            <a:xfrm>
              <a:off x="3082075" y="3024629"/>
              <a:ext cx="26142" cy="10091"/>
            </a:xfrm>
            <a:custGeom>
              <a:avLst/>
              <a:gdLst/>
              <a:ahLst/>
              <a:cxnLst/>
              <a:rect l="l" t="t" r="r" b="b"/>
              <a:pathLst>
                <a:path w="1746" h="674" extrusionOk="0">
                  <a:moveTo>
                    <a:pt x="463" y="1"/>
                  </a:moveTo>
                  <a:cubicBezTo>
                    <a:pt x="0" y="1"/>
                    <a:pt x="0" y="674"/>
                    <a:pt x="463" y="674"/>
                  </a:cubicBezTo>
                  <a:lnTo>
                    <a:pt x="1283" y="674"/>
                  </a:lnTo>
                  <a:cubicBezTo>
                    <a:pt x="1745" y="674"/>
                    <a:pt x="1745" y="1"/>
                    <a:pt x="1283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07;p79">
              <a:extLst>
                <a:ext uri="{FF2B5EF4-FFF2-40B4-BE49-F238E27FC236}">
                  <a16:creationId xmlns:a16="http://schemas.microsoft.com/office/drawing/2014/main" id="{52624B85-0583-CB88-7E8A-DF7C5EF270F6}"/>
                </a:ext>
              </a:extLst>
            </p:cNvPr>
            <p:cNvSpPr/>
            <p:nvPr/>
          </p:nvSpPr>
          <p:spPr>
            <a:xfrm>
              <a:off x="3355623" y="2948000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1209" y="1"/>
                  </a:moveTo>
                  <a:cubicBezTo>
                    <a:pt x="1153" y="1"/>
                    <a:pt x="1092" y="16"/>
                    <a:pt x="1030" y="52"/>
                  </a:cubicBezTo>
                  <a:lnTo>
                    <a:pt x="316" y="473"/>
                  </a:lnTo>
                  <a:cubicBezTo>
                    <a:pt x="0" y="641"/>
                    <a:pt x="126" y="1124"/>
                    <a:pt x="484" y="1124"/>
                  </a:cubicBezTo>
                  <a:cubicBezTo>
                    <a:pt x="547" y="1103"/>
                    <a:pt x="610" y="1103"/>
                    <a:pt x="673" y="1061"/>
                  </a:cubicBezTo>
                  <a:lnTo>
                    <a:pt x="1367" y="662"/>
                  </a:lnTo>
                  <a:cubicBezTo>
                    <a:pt x="1704" y="466"/>
                    <a:pt x="1516" y="1"/>
                    <a:pt x="120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08;p79">
              <a:extLst>
                <a:ext uri="{FF2B5EF4-FFF2-40B4-BE49-F238E27FC236}">
                  <a16:creationId xmlns:a16="http://schemas.microsoft.com/office/drawing/2014/main" id="{C4A8A61E-081B-A1BF-82E4-5CD8C3E7B5E6}"/>
                </a:ext>
              </a:extLst>
            </p:cNvPr>
            <p:cNvSpPr/>
            <p:nvPr/>
          </p:nvSpPr>
          <p:spPr>
            <a:xfrm>
              <a:off x="3102213" y="3094371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1190" y="1"/>
                  </a:moveTo>
                  <a:cubicBezTo>
                    <a:pt x="1132" y="1"/>
                    <a:pt x="1072" y="17"/>
                    <a:pt x="1010" y="52"/>
                  </a:cubicBezTo>
                  <a:lnTo>
                    <a:pt x="316" y="473"/>
                  </a:lnTo>
                  <a:cubicBezTo>
                    <a:pt x="1" y="641"/>
                    <a:pt x="127" y="1125"/>
                    <a:pt x="484" y="1125"/>
                  </a:cubicBezTo>
                  <a:cubicBezTo>
                    <a:pt x="547" y="1104"/>
                    <a:pt x="610" y="1104"/>
                    <a:pt x="652" y="1062"/>
                  </a:cubicBezTo>
                  <a:lnTo>
                    <a:pt x="1367" y="662"/>
                  </a:lnTo>
                  <a:cubicBezTo>
                    <a:pt x="1705" y="467"/>
                    <a:pt x="1502" y="1"/>
                    <a:pt x="119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309;p79">
              <a:extLst>
                <a:ext uri="{FF2B5EF4-FFF2-40B4-BE49-F238E27FC236}">
                  <a16:creationId xmlns:a16="http://schemas.microsoft.com/office/drawing/2014/main" id="{D00D04AF-FD1B-1423-C292-146620AB49AB}"/>
                </a:ext>
              </a:extLst>
            </p:cNvPr>
            <p:cNvSpPr/>
            <p:nvPr/>
          </p:nvSpPr>
          <p:spPr>
            <a:xfrm>
              <a:off x="3305001" y="2892257"/>
              <a:ext cx="19629" cy="20976"/>
            </a:xfrm>
            <a:custGeom>
              <a:avLst/>
              <a:gdLst/>
              <a:ahLst/>
              <a:cxnLst/>
              <a:rect l="l" t="t" r="r" b="b"/>
              <a:pathLst>
                <a:path w="1311" h="1401" extrusionOk="0">
                  <a:moveTo>
                    <a:pt x="855" y="0"/>
                  </a:moveTo>
                  <a:cubicBezTo>
                    <a:pt x="747" y="0"/>
                    <a:pt x="637" y="53"/>
                    <a:pt x="564" y="180"/>
                  </a:cubicBezTo>
                  <a:lnTo>
                    <a:pt x="143" y="874"/>
                  </a:lnTo>
                  <a:cubicBezTo>
                    <a:pt x="1" y="1098"/>
                    <a:pt x="154" y="1400"/>
                    <a:pt x="412" y="1400"/>
                  </a:cubicBezTo>
                  <a:cubicBezTo>
                    <a:pt x="420" y="1400"/>
                    <a:pt x="429" y="1400"/>
                    <a:pt x="438" y="1399"/>
                  </a:cubicBezTo>
                  <a:cubicBezTo>
                    <a:pt x="564" y="1399"/>
                    <a:pt x="690" y="1336"/>
                    <a:pt x="753" y="1231"/>
                  </a:cubicBezTo>
                  <a:lnTo>
                    <a:pt x="1153" y="516"/>
                  </a:lnTo>
                  <a:cubicBezTo>
                    <a:pt x="1310" y="244"/>
                    <a:pt x="1086" y="0"/>
                    <a:pt x="85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10;p79">
              <a:extLst>
                <a:ext uri="{FF2B5EF4-FFF2-40B4-BE49-F238E27FC236}">
                  <a16:creationId xmlns:a16="http://schemas.microsoft.com/office/drawing/2014/main" id="{3FCDCDFC-6B7E-0F5C-A19D-10301647CB89}"/>
                </a:ext>
              </a:extLst>
            </p:cNvPr>
            <p:cNvSpPr/>
            <p:nvPr/>
          </p:nvSpPr>
          <p:spPr>
            <a:xfrm>
              <a:off x="3236307" y="2871805"/>
              <a:ext cx="10406" cy="22833"/>
            </a:xfrm>
            <a:custGeom>
              <a:avLst/>
              <a:gdLst/>
              <a:ahLst/>
              <a:cxnLst/>
              <a:rect l="l" t="t" r="r" b="b"/>
              <a:pathLst>
                <a:path w="695" h="1525" extrusionOk="0">
                  <a:moveTo>
                    <a:pt x="348" y="1"/>
                  </a:moveTo>
                  <a:cubicBezTo>
                    <a:pt x="174" y="1"/>
                    <a:pt x="1" y="116"/>
                    <a:pt x="1" y="347"/>
                  </a:cubicBezTo>
                  <a:lnTo>
                    <a:pt x="1" y="1167"/>
                  </a:lnTo>
                  <a:cubicBezTo>
                    <a:pt x="1" y="1357"/>
                    <a:pt x="169" y="1525"/>
                    <a:pt x="358" y="1525"/>
                  </a:cubicBezTo>
                  <a:cubicBezTo>
                    <a:pt x="548" y="1525"/>
                    <a:pt x="695" y="1357"/>
                    <a:pt x="695" y="1167"/>
                  </a:cubicBezTo>
                  <a:lnTo>
                    <a:pt x="695" y="347"/>
                  </a:lnTo>
                  <a:cubicBezTo>
                    <a:pt x="695" y="116"/>
                    <a:pt x="521" y="1"/>
                    <a:pt x="348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11;p79">
              <a:extLst>
                <a:ext uri="{FF2B5EF4-FFF2-40B4-BE49-F238E27FC236}">
                  <a16:creationId xmlns:a16="http://schemas.microsoft.com/office/drawing/2014/main" id="{142C6C3F-CBA9-0940-B7EF-D5FCF661EF1B}"/>
                </a:ext>
              </a:extLst>
            </p:cNvPr>
            <p:cNvSpPr/>
            <p:nvPr/>
          </p:nvSpPr>
          <p:spPr>
            <a:xfrm>
              <a:off x="3158405" y="2892257"/>
              <a:ext cx="19689" cy="21276"/>
            </a:xfrm>
            <a:custGeom>
              <a:avLst/>
              <a:gdLst/>
              <a:ahLst/>
              <a:cxnLst/>
              <a:rect l="l" t="t" r="r" b="b"/>
              <a:pathLst>
                <a:path w="1315" h="1421" extrusionOk="0">
                  <a:moveTo>
                    <a:pt x="456" y="0"/>
                  </a:moveTo>
                  <a:cubicBezTo>
                    <a:pt x="224" y="0"/>
                    <a:pt x="0" y="244"/>
                    <a:pt x="158" y="516"/>
                  </a:cubicBezTo>
                  <a:lnTo>
                    <a:pt x="579" y="1231"/>
                  </a:lnTo>
                  <a:cubicBezTo>
                    <a:pt x="621" y="1336"/>
                    <a:pt x="747" y="1399"/>
                    <a:pt x="873" y="1399"/>
                  </a:cubicBezTo>
                  <a:lnTo>
                    <a:pt x="873" y="1420"/>
                  </a:lnTo>
                  <a:cubicBezTo>
                    <a:pt x="1146" y="1420"/>
                    <a:pt x="1314" y="1126"/>
                    <a:pt x="1188" y="895"/>
                  </a:cubicBezTo>
                  <a:lnTo>
                    <a:pt x="747" y="180"/>
                  </a:lnTo>
                  <a:cubicBezTo>
                    <a:pt x="673" y="53"/>
                    <a:pt x="564" y="0"/>
                    <a:pt x="45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312;p79">
              <a:extLst>
                <a:ext uri="{FF2B5EF4-FFF2-40B4-BE49-F238E27FC236}">
                  <a16:creationId xmlns:a16="http://schemas.microsoft.com/office/drawing/2014/main" id="{59F8E15E-171F-2D1A-E28E-97633D912F2C}"/>
                </a:ext>
              </a:extLst>
            </p:cNvPr>
            <p:cNvSpPr/>
            <p:nvPr/>
          </p:nvSpPr>
          <p:spPr>
            <a:xfrm>
              <a:off x="3101884" y="2948000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496" y="1"/>
                  </a:moveTo>
                  <a:cubicBezTo>
                    <a:pt x="188" y="1"/>
                    <a:pt x="0" y="466"/>
                    <a:pt x="338" y="662"/>
                  </a:cubicBezTo>
                  <a:lnTo>
                    <a:pt x="1053" y="1061"/>
                  </a:lnTo>
                  <a:cubicBezTo>
                    <a:pt x="1095" y="1103"/>
                    <a:pt x="1158" y="1103"/>
                    <a:pt x="1221" y="1124"/>
                  </a:cubicBezTo>
                  <a:cubicBezTo>
                    <a:pt x="1578" y="1124"/>
                    <a:pt x="1705" y="641"/>
                    <a:pt x="1389" y="473"/>
                  </a:cubicBezTo>
                  <a:lnTo>
                    <a:pt x="674" y="52"/>
                  </a:lnTo>
                  <a:cubicBezTo>
                    <a:pt x="612" y="16"/>
                    <a:pt x="552" y="1"/>
                    <a:pt x="49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313;p79">
              <a:extLst>
                <a:ext uri="{FF2B5EF4-FFF2-40B4-BE49-F238E27FC236}">
                  <a16:creationId xmlns:a16="http://schemas.microsoft.com/office/drawing/2014/main" id="{84F86DA1-3674-900A-3D98-EF1C8E561FD5}"/>
                </a:ext>
              </a:extLst>
            </p:cNvPr>
            <p:cNvSpPr/>
            <p:nvPr/>
          </p:nvSpPr>
          <p:spPr>
            <a:xfrm>
              <a:off x="3355278" y="3094371"/>
              <a:ext cx="25543" cy="16844"/>
            </a:xfrm>
            <a:custGeom>
              <a:avLst/>
              <a:gdLst/>
              <a:ahLst/>
              <a:cxnLst/>
              <a:rect l="l" t="t" r="r" b="b"/>
              <a:pathLst>
                <a:path w="1706" h="1125" extrusionOk="0">
                  <a:moveTo>
                    <a:pt x="516" y="1"/>
                  </a:moveTo>
                  <a:cubicBezTo>
                    <a:pt x="204" y="1"/>
                    <a:pt x="1" y="467"/>
                    <a:pt x="339" y="662"/>
                  </a:cubicBezTo>
                  <a:lnTo>
                    <a:pt x="1053" y="1062"/>
                  </a:lnTo>
                  <a:cubicBezTo>
                    <a:pt x="1116" y="1104"/>
                    <a:pt x="1158" y="1104"/>
                    <a:pt x="1222" y="1125"/>
                  </a:cubicBezTo>
                  <a:cubicBezTo>
                    <a:pt x="1579" y="1125"/>
                    <a:pt x="1705" y="641"/>
                    <a:pt x="1411" y="473"/>
                  </a:cubicBezTo>
                  <a:lnTo>
                    <a:pt x="696" y="52"/>
                  </a:lnTo>
                  <a:cubicBezTo>
                    <a:pt x="634" y="17"/>
                    <a:pt x="573" y="1"/>
                    <a:pt x="51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14;p79">
              <a:extLst>
                <a:ext uri="{FF2B5EF4-FFF2-40B4-BE49-F238E27FC236}">
                  <a16:creationId xmlns:a16="http://schemas.microsoft.com/office/drawing/2014/main" id="{9A0165D6-561F-C12A-96B0-D59B1BFCF8B2}"/>
                </a:ext>
              </a:extLst>
            </p:cNvPr>
            <p:cNvSpPr/>
            <p:nvPr/>
          </p:nvSpPr>
          <p:spPr>
            <a:xfrm>
              <a:off x="3223401" y="3230187"/>
              <a:ext cx="36533" cy="21426"/>
            </a:xfrm>
            <a:custGeom>
              <a:avLst/>
              <a:gdLst/>
              <a:ahLst/>
              <a:cxnLst/>
              <a:rect l="l" t="t" r="r" b="b"/>
              <a:pathLst>
                <a:path w="2440" h="1431" extrusionOk="0">
                  <a:moveTo>
                    <a:pt x="1" y="1"/>
                  </a:moveTo>
                  <a:lnTo>
                    <a:pt x="1" y="569"/>
                  </a:lnTo>
                  <a:cubicBezTo>
                    <a:pt x="1" y="1031"/>
                    <a:pt x="379" y="1431"/>
                    <a:pt x="863" y="1431"/>
                  </a:cubicBezTo>
                  <a:lnTo>
                    <a:pt x="1578" y="1431"/>
                  </a:lnTo>
                  <a:cubicBezTo>
                    <a:pt x="2040" y="1431"/>
                    <a:pt x="2440" y="1031"/>
                    <a:pt x="2440" y="569"/>
                  </a:cubicBezTo>
                  <a:lnTo>
                    <a:pt x="2440" y="1"/>
                  </a:lnTo>
                  <a:cubicBezTo>
                    <a:pt x="2208" y="43"/>
                    <a:pt x="1977" y="85"/>
                    <a:pt x="1746" y="85"/>
                  </a:cubicBezTo>
                  <a:lnTo>
                    <a:pt x="674" y="85"/>
                  </a:lnTo>
                  <a:cubicBezTo>
                    <a:pt x="442" y="85"/>
                    <a:pt x="211" y="43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15;p79">
              <a:extLst>
                <a:ext uri="{FF2B5EF4-FFF2-40B4-BE49-F238E27FC236}">
                  <a16:creationId xmlns:a16="http://schemas.microsoft.com/office/drawing/2014/main" id="{F1A96258-BF01-A883-A2E7-FEF9CCE3C25A}"/>
                </a:ext>
              </a:extLst>
            </p:cNvPr>
            <p:cNvSpPr/>
            <p:nvPr/>
          </p:nvSpPr>
          <p:spPr>
            <a:xfrm>
              <a:off x="3188470" y="3173531"/>
              <a:ext cx="106095" cy="61088"/>
            </a:xfrm>
            <a:custGeom>
              <a:avLst/>
              <a:gdLst/>
              <a:ahLst/>
              <a:cxnLst/>
              <a:rect l="l" t="t" r="r" b="b"/>
              <a:pathLst>
                <a:path w="7086" h="4080" extrusionOk="0">
                  <a:moveTo>
                    <a:pt x="0" y="0"/>
                  </a:moveTo>
                  <a:lnTo>
                    <a:pt x="0" y="1073"/>
                  </a:lnTo>
                  <a:lnTo>
                    <a:pt x="0" y="1178"/>
                  </a:lnTo>
                  <a:cubicBezTo>
                    <a:pt x="0" y="1325"/>
                    <a:pt x="21" y="1472"/>
                    <a:pt x="63" y="1640"/>
                  </a:cubicBezTo>
                  <a:cubicBezTo>
                    <a:pt x="84" y="1788"/>
                    <a:pt x="126" y="1956"/>
                    <a:pt x="189" y="2103"/>
                  </a:cubicBezTo>
                  <a:cubicBezTo>
                    <a:pt x="610" y="3301"/>
                    <a:pt x="1745" y="4079"/>
                    <a:pt x="3007" y="4079"/>
                  </a:cubicBezTo>
                  <a:lnTo>
                    <a:pt x="4079" y="4079"/>
                  </a:lnTo>
                  <a:cubicBezTo>
                    <a:pt x="5340" y="4079"/>
                    <a:pt x="6476" y="3301"/>
                    <a:pt x="6896" y="2103"/>
                  </a:cubicBezTo>
                  <a:cubicBezTo>
                    <a:pt x="6959" y="1956"/>
                    <a:pt x="7001" y="1788"/>
                    <a:pt x="7022" y="1640"/>
                  </a:cubicBezTo>
                  <a:cubicBezTo>
                    <a:pt x="7064" y="1472"/>
                    <a:pt x="7085" y="1325"/>
                    <a:pt x="7085" y="1178"/>
                  </a:cubicBezTo>
                  <a:lnTo>
                    <a:pt x="7085" y="1073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16;p79">
              <a:extLst>
                <a:ext uri="{FF2B5EF4-FFF2-40B4-BE49-F238E27FC236}">
                  <a16:creationId xmlns:a16="http://schemas.microsoft.com/office/drawing/2014/main" id="{887F466C-1CBA-24D7-ACF5-BEC968C98E8F}"/>
                </a:ext>
              </a:extLst>
            </p:cNvPr>
            <p:cNvSpPr/>
            <p:nvPr/>
          </p:nvSpPr>
          <p:spPr>
            <a:xfrm>
              <a:off x="3188470" y="3191153"/>
              <a:ext cx="106095" cy="13865"/>
            </a:xfrm>
            <a:custGeom>
              <a:avLst/>
              <a:gdLst/>
              <a:ahLst/>
              <a:cxnLst/>
              <a:rect l="l" t="t" r="r" b="b"/>
              <a:pathLst>
                <a:path w="7086" h="926" extrusionOk="0">
                  <a:moveTo>
                    <a:pt x="0" y="1"/>
                  </a:moveTo>
                  <a:cubicBezTo>
                    <a:pt x="0" y="148"/>
                    <a:pt x="21" y="295"/>
                    <a:pt x="63" y="463"/>
                  </a:cubicBezTo>
                  <a:cubicBezTo>
                    <a:pt x="84" y="611"/>
                    <a:pt x="126" y="779"/>
                    <a:pt x="189" y="926"/>
                  </a:cubicBezTo>
                  <a:lnTo>
                    <a:pt x="6896" y="926"/>
                  </a:lnTo>
                  <a:cubicBezTo>
                    <a:pt x="6959" y="779"/>
                    <a:pt x="7001" y="611"/>
                    <a:pt x="7022" y="463"/>
                  </a:cubicBezTo>
                  <a:cubicBezTo>
                    <a:pt x="7064" y="295"/>
                    <a:pt x="7085" y="148"/>
                    <a:pt x="708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3CC23C5-8671-D654-27CF-46491BFD23C5}"/>
              </a:ext>
            </a:extLst>
          </p:cNvPr>
          <p:cNvCxnSpPr/>
          <p:nvPr/>
        </p:nvCxnSpPr>
        <p:spPr>
          <a:xfrm>
            <a:off x="3098500" y="1657277"/>
            <a:ext cx="0" cy="2971800"/>
          </a:xfrm>
          <a:prstGeom prst="line">
            <a:avLst/>
          </a:prstGeom>
          <a:ln w="44450"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oogle Shape;10526;p78">
            <a:extLst>
              <a:ext uri="{FF2B5EF4-FFF2-40B4-BE49-F238E27FC236}">
                <a16:creationId xmlns:a16="http://schemas.microsoft.com/office/drawing/2014/main" id="{A1358353-7962-D15F-D1D6-48E6A9FEF659}"/>
              </a:ext>
            </a:extLst>
          </p:cNvPr>
          <p:cNvGrpSpPr/>
          <p:nvPr/>
        </p:nvGrpSpPr>
        <p:grpSpPr>
          <a:xfrm>
            <a:off x="7253222" y="2081505"/>
            <a:ext cx="506340" cy="416484"/>
            <a:chOff x="1989911" y="2306065"/>
            <a:chExt cx="387099" cy="353207"/>
          </a:xfrm>
        </p:grpSpPr>
        <p:sp>
          <p:nvSpPr>
            <p:cNvPr id="43" name="Google Shape;10527;p78">
              <a:extLst>
                <a:ext uri="{FF2B5EF4-FFF2-40B4-BE49-F238E27FC236}">
                  <a16:creationId xmlns:a16="http://schemas.microsoft.com/office/drawing/2014/main" id="{20718652-D5AF-B12A-A3C4-CBF2C599D056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28;p78">
              <a:extLst>
                <a:ext uri="{FF2B5EF4-FFF2-40B4-BE49-F238E27FC236}">
                  <a16:creationId xmlns:a16="http://schemas.microsoft.com/office/drawing/2014/main" id="{1758DBB7-C3CB-6D30-65A5-4E7ACFB80A34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529;p78">
              <a:extLst>
                <a:ext uri="{FF2B5EF4-FFF2-40B4-BE49-F238E27FC236}">
                  <a16:creationId xmlns:a16="http://schemas.microsoft.com/office/drawing/2014/main" id="{94529842-2A64-3559-EAC4-FFC953A5A0EF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30;p78">
              <a:extLst>
                <a:ext uri="{FF2B5EF4-FFF2-40B4-BE49-F238E27FC236}">
                  <a16:creationId xmlns:a16="http://schemas.microsoft.com/office/drawing/2014/main" id="{EA8D8151-6132-E25D-12DB-5660FAD9CCFA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31;p78">
              <a:extLst>
                <a:ext uri="{FF2B5EF4-FFF2-40B4-BE49-F238E27FC236}">
                  <a16:creationId xmlns:a16="http://schemas.microsoft.com/office/drawing/2014/main" id="{A29F738E-4F2A-8B79-A7D8-A365C9B011BE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32;p78">
              <a:extLst>
                <a:ext uri="{FF2B5EF4-FFF2-40B4-BE49-F238E27FC236}">
                  <a16:creationId xmlns:a16="http://schemas.microsoft.com/office/drawing/2014/main" id="{F90076D3-AB9F-4B17-AC9F-D1087728EF16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533;p78">
              <a:extLst>
                <a:ext uri="{FF2B5EF4-FFF2-40B4-BE49-F238E27FC236}">
                  <a16:creationId xmlns:a16="http://schemas.microsoft.com/office/drawing/2014/main" id="{02C00C40-C5F3-8317-BE02-48A73F2B67F4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637;p79">
            <a:extLst>
              <a:ext uri="{FF2B5EF4-FFF2-40B4-BE49-F238E27FC236}">
                <a16:creationId xmlns:a16="http://schemas.microsoft.com/office/drawing/2014/main" id="{C770A268-1837-6D3A-3936-95C14C2A7997}"/>
              </a:ext>
            </a:extLst>
          </p:cNvPr>
          <p:cNvGrpSpPr/>
          <p:nvPr/>
        </p:nvGrpSpPr>
        <p:grpSpPr>
          <a:xfrm>
            <a:off x="1151151" y="3584449"/>
            <a:ext cx="571865" cy="430795"/>
            <a:chOff x="7955145" y="2019192"/>
            <a:chExt cx="365176" cy="271013"/>
          </a:xfrm>
        </p:grpSpPr>
        <p:sp>
          <p:nvSpPr>
            <p:cNvPr id="51" name="Google Shape;11638;p79">
              <a:extLst>
                <a:ext uri="{FF2B5EF4-FFF2-40B4-BE49-F238E27FC236}">
                  <a16:creationId xmlns:a16="http://schemas.microsoft.com/office/drawing/2014/main" id="{CA2C1D6D-FF8C-E2BB-2385-21B8C58E04D7}"/>
                </a:ext>
              </a:extLst>
            </p:cNvPr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639;p79">
              <a:extLst>
                <a:ext uri="{FF2B5EF4-FFF2-40B4-BE49-F238E27FC236}">
                  <a16:creationId xmlns:a16="http://schemas.microsoft.com/office/drawing/2014/main" id="{D32AAF1F-D07C-6357-2DC8-A1F5797B1C20}"/>
                </a:ext>
              </a:extLst>
            </p:cNvPr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640;p79">
              <a:extLst>
                <a:ext uri="{FF2B5EF4-FFF2-40B4-BE49-F238E27FC236}">
                  <a16:creationId xmlns:a16="http://schemas.microsoft.com/office/drawing/2014/main" id="{4FC3BCED-0E31-C402-7516-D895FC850759}"/>
                </a:ext>
              </a:extLst>
            </p:cNvPr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641;p79">
              <a:extLst>
                <a:ext uri="{FF2B5EF4-FFF2-40B4-BE49-F238E27FC236}">
                  <a16:creationId xmlns:a16="http://schemas.microsoft.com/office/drawing/2014/main" id="{46BFB6A4-67D2-92ED-C46D-56F9661CE897}"/>
                </a:ext>
              </a:extLst>
            </p:cNvPr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642;p79">
              <a:extLst>
                <a:ext uri="{FF2B5EF4-FFF2-40B4-BE49-F238E27FC236}">
                  <a16:creationId xmlns:a16="http://schemas.microsoft.com/office/drawing/2014/main" id="{FF291F0F-E0EE-B22B-A341-0A4113713DF7}"/>
                </a:ext>
              </a:extLst>
            </p:cNvPr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643;p79">
              <a:extLst>
                <a:ext uri="{FF2B5EF4-FFF2-40B4-BE49-F238E27FC236}">
                  <a16:creationId xmlns:a16="http://schemas.microsoft.com/office/drawing/2014/main" id="{190D7F4E-B455-D355-EC81-FAC3A0AD1363}"/>
                </a:ext>
              </a:extLst>
            </p:cNvPr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Google Shape;1370;p42">
            <a:extLst>
              <a:ext uri="{FF2B5EF4-FFF2-40B4-BE49-F238E27FC236}">
                <a16:creationId xmlns:a16="http://schemas.microsoft.com/office/drawing/2014/main" id="{5D904578-A2C2-BBD8-0E23-5990EB64E18E}"/>
              </a:ext>
            </a:extLst>
          </p:cNvPr>
          <p:cNvSpPr txBox="1">
            <a:spLocks/>
          </p:cNvSpPr>
          <p:nvPr/>
        </p:nvSpPr>
        <p:spPr>
          <a:xfrm>
            <a:off x="749609" y="4323804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심전도 측정</a:t>
            </a:r>
          </a:p>
        </p:txBody>
      </p:sp>
      <p:grpSp>
        <p:nvGrpSpPr>
          <p:cNvPr id="59" name="Google Shape;18815;p83">
            <a:extLst>
              <a:ext uri="{FF2B5EF4-FFF2-40B4-BE49-F238E27FC236}">
                <a16:creationId xmlns:a16="http://schemas.microsoft.com/office/drawing/2014/main" id="{A41CB267-B83B-96C1-DF9F-75EF65CFC73A}"/>
              </a:ext>
            </a:extLst>
          </p:cNvPr>
          <p:cNvGrpSpPr/>
          <p:nvPr/>
        </p:nvGrpSpPr>
        <p:grpSpPr>
          <a:xfrm>
            <a:off x="1236585" y="2039131"/>
            <a:ext cx="458536" cy="438970"/>
            <a:chOff x="7968961" y="2435329"/>
            <a:chExt cx="379548" cy="365331"/>
          </a:xfrm>
        </p:grpSpPr>
        <p:sp>
          <p:nvSpPr>
            <p:cNvPr id="60" name="Google Shape;18816;p83">
              <a:extLst>
                <a:ext uri="{FF2B5EF4-FFF2-40B4-BE49-F238E27FC236}">
                  <a16:creationId xmlns:a16="http://schemas.microsoft.com/office/drawing/2014/main" id="{8F5138F4-A125-5EC3-DDAB-14A41D0C37F9}"/>
                </a:ext>
              </a:extLst>
            </p:cNvPr>
            <p:cNvSpPr/>
            <p:nvPr/>
          </p:nvSpPr>
          <p:spPr>
            <a:xfrm>
              <a:off x="8154276" y="2638638"/>
              <a:ext cx="118297" cy="162023"/>
            </a:xfrm>
            <a:custGeom>
              <a:avLst/>
              <a:gdLst/>
              <a:ahLst/>
              <a:cxnLst/>
              <a:rect l="l" t="t" r="r" b="b"/>
              <a:pathLst>
                <a:path w="45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4089" y="5564"/>
                    <a:pt x="4510" y="4425"/>
                    <a:pt x="4076" y="3462"/>
                  </a:cubicBezTo>
                  <a:cubicBezTo>
                    <a:pt x="3459" y="2133"/>
                    <a:pt x="1594" y="1272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17;p83">
              <a:extLst>
                <a:ext uri="{FF2B5EF4-FFF2-40B4-BE49-F238E27FC236}">
                  <a16:creationId xmlns:a16="http://schemas.microsoft.com/office/drawing/2014/main" id="{B32DF3BB-5F9C-020A-5AFD-2D2DCEE921DC}"/>
                </a:ext>
              </a:extLst>
            </p:cNvPr>
            <p:cNvSpPr/>
            <p:nvPr/>
          </p:nvSpPr>
          <p:spPr>
            <a:xfrm>
              <a:off x="8154276" y="2638638"/>
              <a:ext cx="107805" cy="162023"/>
            </a:xfrm>
            <a:custGeom>
              <a:avLst/>
              <a:gdLst/>
              <a:ahLst/>
              <a:cxnLst/>
              <a:rect l="l" t="t" r="r" b="b"/>
              <a:pathLst>
                <a:path w="41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3581" y="5802"/>
                    <a:pt x="3933" y="5429"/>
                    <a:pt x="4110" y="4968"/>
                  </a:cubicBezTo>
                  <a:lnTo>
                    <a:pt x="4110" y="4968"/>
                  </a:lnTo>
                  <a:cubicBezTo>
                    <a:pt x="4035" y="5022"/>
                    <a:pt x="3947" y="5069"/>
                    <a:pt x="3865" y="5103"/>
                  </a:cubicBezTo>
                  <a:lnTo>
                    <a:pt x="3852" y="5110"/>
                  </a:lnTo>
                  <a:cubicBezTo>
                    <a:pt x="3601" y="5221"/>
                    <a:pt x="3338" y="5274"/>
                    <a:pt x="3079" y="5274"/>
                  </a:cubicBezTo>
                  <a:cubicBezTo>
                    <a:pt x="2346" y="5274"/>
                    <a:pt x="1643" y="4850"/>
                    <a:pt x="1323" y="4134"/>
                  </a:cubicBezTo>
                  <a:cubicBezTo>
                    <a:pt x="902" y="3171"/>
                    <a:pt x="1079" y="1882"/>
                    <a:pt x="1133" y="635"/>
                  </a:cubicBezTo>
                  <a:cubicBezTo>
                    <a:pt x="923" y="452"/>
                    <a:pt x="719" y="248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818;p83">
              <a:extLst>
                <a:ext uri="{FF2B5EF4-FFF2-40B4-BE49-F238E27FC236}">
                  <a16:creationId xmlns:a16="http://schemas.microsoft.com/office/drawing/2014/main" id="{29B564F1-7E97-5D0F-688C-DE6745E9D226}"/>
                </a:ext>
              </a:extLst>
            </p:cNvPr>
            <p:cNvSpPr/>
            <p:nvPr/>
          </p:nvSpPr>
          <p:spPr>
            <a:xfrm>
              <a:off x="8145332" y="2435382"/>
              <a:ext cx="203178" cy="195886"/>
            </a:xfrm>
            <a:custGeom>
              <a:avLst/>
              <a:gdLst/>
              <a:ahLst/>
              <a:cxnLst/>
              <a:rect l="l" t="t" r="r" b="b"/>
              <a:pathLst>
                <a:path w="7746" h="7468" extrusionOk="0">
                  <a:moveTo>
                    <a:pt x="182" y="1"/>
                  </a:moveTo>
                  <a:cubicBezTo>
                    <a:pt x="83" y="1"/>
                    <a:pt x="1" y="106"/>
                    <a:pt x="57" y="206"/>
                  </a:cubicBezTo>
                  <a:cubicBezTo>
                    <a:pt x="1162" y="2241"/>
                    <a:pt x="1365" y="5163"/>
                    <a:pt x="2823" y="6655"/>
                  </a:cubicBezTo>
                  <a:cubicBezTo>
                    <a:pt x="3358" y="7196"/>
                    <a:pt x="4063" y="7468"/>
                    <a:pt x="4768" y="7468"/>
                  </a:cubicBezTo>
                  <a:cubicBezTo>
                    <a:pt x="5458" y="7468"/>
                    <a:pt x="6148" y="7208"/>
                    <a:pt x="6681" y="6689"/>
                  </a:cubicBezTo>
                  <a:lnTo>
                    <a:pt x="6695" y="6675"/>
                  </a:lnTo>
                  <a:cubicBezTo>
                    <a:pt x="7746" y="5604"/>
                    <a:pt x="7739" y="3881"/>
                    <a:pt x="6681" y="2817"/>
                  </a:cubicBezTo>
                  <a:cubicBezTo>
                    <a:pt x="5196" y="1346"/>
                    <a:pt x="2274" y="1135"/>
                    <a:pt x="247" y="17"/>
                  </a:cubicBezTo>
                  <a:cubicBezTo>
                    <a:pt x="225" y="6"/>
                    <a:pt x="203" y="1"/>
                    <a:pt x="182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819;p83">
              <a:extLst>
                <a:ext uri="{FF2B5EF4-FFF2-40B4-BE49-F238E27FC236}">
                  <a16:creationId xmlns:a16="http://schemas.microsoft.com/office/drawing/2014/main" id="{E5C546CD-E814-90B2-32FE-16BEAA89EC3E}"/>
                </a:ext>
              </a:extLst>
            </p:cNvPr>
            <p:cNvSpPr/>
            <p:nvPr/>
          </p:nvSpPr>
          <p:spPr>
            <a:xfrm>
              <a:off x="8145489" y="2435329"/>
              <a:ext cx="196095" cy="195886"/>
            </a:xfrm>
            <a:custGeom>
              <a:avLst/>
              <a:gdLst/>
              <a:ahLst/>
              <a:cxnLst/>
              <a:rect l="l" t="t" r="r" b="b"/>
              <a:pathLst>
                <a:path w="7476" h="7468" extrusionOk="0">
                  <a:moveTo>
                    <a:pt x="173" y="0"/>
                  </a:moveTo>
                  <a:cubicBezTo>
                    <a:pt x="77" y="0"/>
                    <a:pt x="1" y="109"/>
                    <a:pt x="51" y="208"/>
                  </a:cubicBezTo>
                  <a:cubicBezTo>
                    <a:pt x="1163" y="2243"/>
                    <a:pt x="1359" y="5165"/>
                    <a:pt x="2824" y="6657"/>
                  </a:cubicBezTo>
                  <a:cubicBezTo>
                    <a:pt x="3360" y="7196"/>
                    <a:pt x="4066" y="7467"/>
                    <a:pt x="4772" y="7467"/>
                  </a:cubicBezTo>
                  <a:cubicBezTo>
                    <a:pt x="5461" y="7467"/>
                    <a:pt x="6150" y="7209"/>
                    <a:pt x="6682" y="6691"/>
                  </a:cubicBezTo>
                  <a:lnTo>
                    <a:pt x="6696" y="6677"/>
                  </a:lnTo>
                  <a:cubicBezTo>
                    <a:pt x="7191" y="6182"/>
                    <a:pt x="7469" y="5511"/>
                    <a:pt x="7475" y="4806"/>
                  </a:cubicBezTo>
                  <a:lnTo>
                    <a:pt x="7475" y="4806"/>
                  </a:lnTo>
                  <a:cubicBezTo>
                    <a:pt x="7401" y="4914"/>
                    <a:pt x="7313" y="5016"/>
                    <a:pt x="7218" y="5111"/>
                  </a:cubicBezTo>
                  <a:lnTo>
                    <a:pt x="7204" y="5124"/>
                  </a:lnTo>
                  <a:cubicBezTo>
                    <a:pt x="6671" y="5641"/>
                    <a:pt x="5981" y="5898"/>
                    <a:pt x="5291" y="5898"/>
                  </a:cubicBezTo>
                  <a:cubicBezTo>
                    <a:pt x="4586" y="5898"/>
                    <a:pt x="3881" y="5629"/>
                    <a:pt x="3346" y="5090"/>
                  </a:cubicBezTo>
                  <a:cubicBezTo>
                    <a:pt x="2295" y="4019"/>
                    <a:pt x="1895" y="2209"/>
                    <a:pt x="1346" y="520"/>
                  </a:cubicBezTo>
                  <a:cubicBezTo>
                    <a:pt x="966" y="378"/>
                    <a:pt x="600" y="208"/>
                    <a:pt x="241" y="19"/>
                  </a:cubicBezTo>
                  <a:cubicBezTo>
                    <a:pt x="218" y="6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820;p83">
              <a:extLst>
                <a:ext uri="{FF2B5EF4-FFF2-40B4-BE49-F238E27FC236}">
                  <a16:creationId xmlns:a16="http://schemas.microsoft.com/office/drawing/2014/main" id="{23ADA8ED-15F5-C2FB-0342-6E9B14DF5B40}"/>
                </a:ext>
              </a:extLst>
            </p:cNvPr>
            <p:cNvSpPr/>
            <p:nvPr/>
          </p:nvSpPr>
          <p:spPr>
            <a:xfrm>
              <a:off x="7968961" y="2488183"/>
              <a:ext cx="136606" cy="226968"/>
            </a:xfrm>
            <a:custGeom>
              <a:avLst/>
              <a:gdLst/>
              <a:ahLst/>
              <a:cxnLst/>
              <a:rect l="l" t="t" r="r" b="b"/>
              <a:pathLst>
                <a:path w="5208" h="8653" extrusionOk="0">
                  <a:moveTo>
                    <a:pt x="2251" y="1"/>
                  </a:moveTo>
                  <a:cubicBezTo>
                    <a:pt x="2194" y="1"/>
                    <a:pt x="2137" y="37"/>
                    <a:pt x="2122" y="106"/>
                  </a:cubicBezTo>
                  <a:cubicBezTo>
                    <a:pt x="1648" y="2187"/>
                    <a:pt x="0" y="4343"/>
                    <a:pt x="102" y="6262"/>
                  </a:cubicBezTo>
                  <a:cubicBezTo>
                    <a:pt x="181" y="7610"/>
                    <a:pt x="1299" y="8652"/>
                    <a:pt x="2634" y="8652"/>
                  </a:cubicBezTo>
                  <a:cubicBezTo>
                    <a:pt x="2676" y="8652"/>
                    <a:pt x="2718" y="8651"/>
                    <a:pt x="2760" y="8649"/>
                  </a:cubicBezTo>
                  <a:lnTo>
                    <a:pt x="2773" y="8649"/>
                  </a:lnTo>
                  <a:cubicBezTo>
                    <a:pt x="4157" y="8547"/>
                    <a:pt x="5208" y="7347"/>
                    <a:pt x="5119" y="5964"/>
                  </a:cubicBezTo>
                  <a:cubicBezTo>
                    <a:pt x="4991" y="4038"/>
                    <a:pt x="3092" y="2099"/>
                    <a:pt x="2373" y="85"/>
                  </a:cubicBezTo>
                  <a:cubicBezTo>
                    <a:pt x="2351" y="28"/>
                    <a:pt x="2301" y="1"/>
                    <a:pt x="2251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8821;p83">
              <a:extLst>
                <a:ext uri="{FF2B5EF4-FFF2-40B4-BE49-F238E27FC236}">
                  <a16:creationId xmlns:a16="http://schemas.microsoft.com/office/drawing/2014/main" id="{3D33685B-6180-BA3F-723B-B45B58AE7A5D}"/>
                </a:ext>
              </a:extLst>
            </p:cNvPr>
            <p:cNvSpPr/>
            <p:nvPr/>
          </p:nvSpPr>
          <p:spPr>
            <a:xfrm>
              <a:off x="7968961" y="2488104"/>
              <a:ext cx="117038" cy="227047"/>
            </a:xfrm>
            <a:custGeom>
              <a:avLst/>
              <a:gdLst/>
              <a:ahLst/>
              <a:cxnLst/>
              <a:rect l="l" t="t" r="r" b="b"/>
              <a:pathLst>
                <a:path w="4462" h="8656" extrusionOk="0">
                  <a:moveTo>
                    <a:pt x="2247" y="1"/>
                  </a:moveTo>
                  <a:cubicBezTo>
                    <a:pt x="2191" y="1"/>
                    <a:pt x="2136" y="35"/>
                    <a:pt x="2122" y="102"/>
                  </a:cubicBezTo>
                  <a:cubicBezTo>
                    <a:pt x="1648" y="2190"/>
                    <a:pt x="0" y="4340"/>
                    <a:pt x="102" y="6265"/>
                  </a:cubicBezTo>
                  <a:cubicBezTo>
                    <a:pt x="181" y="7613"/>
                    <a:pt x="1299" y="8655"/>
                    <a:pt x="2634" y="8655"/>
                  </a:cubicBezTo>
                  <a:cubicBezTo>
                    <a:pt x="2676" y="8655"/>
                    <a:pt x="2718" y="8654"/>
                    <a:pt x="2760" y="8652"/>
                  </a:cubicBezTo>
                  <a:lnTo>
                    <a:pt x="2773" y="8652"/>
                  </a:lnTo>
                  <a:cubicBezTo>
                    <a:pt x="3417" y="8605"/>
                    <a:pt x="4028" y="8313"/>
                    <a:pt x="4462" y="7832"/>
                  </a:cubicBezTo>
                  <a:lnTo>
                    <a:pt x="4462" y="7832"/>
                  </a:lnTo>
                  <a:cubicBezTo>
                    <a:pt x="4340" y="7859"/>
                    <a:pt x="4218" y="7872"/>
                    <a:pt x="4096" y="7879"/>
                  </a:cubicBezTo>
                  <a:lnTo>
                    <a:pt x="4082" y="7879"/>
                  </a:lnTo>
                  <a:cubicBezTo>
                    <a:pt x="4040" y="7881"/>
                    <a:pt x="3998" y="7882"/>
                    <a:pt x="3956" y="7882"/>
                  </a:cubicBezTo>
                  <a:cubicBezTo>
                    <a:pt x="2621" y="7882"/>
                    <a:pt x="1503" y="6840"/>
                    <a:pt x="1424" y="5499"/>
                  </a:cubicBezTo>
                  <a:cubicBezTo>
                    <a:pt x="1356" y="4116"/>
                    <a:pt x="2183" y="2617"/>
                    <a:pt x="2828" y="1112"/>
                  </a:cubicBezTo>
                  <a:cubicBezTo>
                    <a:pt x="2651" y="780"/>
                    <a:pt x="2502" y="434"/>
                    <a:pt x="2373" y="88"/>
                  </a:cubicBezTo>
                  <a:cubicBezTo>
                    <a:pt x="2351" y="30"/>
                    <a:pt x="2298" y="1"/>
                    <a:pt x="2247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" name="Google Shape;1370;p42">
            <a:extLst>
              <a:ext uri="{FF2B5EF4-FFF2-40B4-BE49-F238E27FC236}">
                <a16:creationId xmlns:a16="http://schemas.microsoft.com/office/drawing/2014/main" id="{823EACCB-F3AF-1FE4-B457-DD34072D8BDE}"/>
              </a:ext>
            </a:extLst>
          </p:cNvPr>
          <p:cNvSpPr txBox="1">
            <a:spLocks/>
          </p:cNvSpPr>
          <p:nvPr/>
        </p:nvSpPr>
        <p:spPr>
          <a:xfrm>
            <a:off x="780495" y="2848710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온</a:t>
            </a:r>
            <a:r>
              <a:rPr lang="en-US" altLang="ko-KR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습도 측정</a:t>
            </a:r>
          </a:p>
        </p:txBody>
      </p:sp>
      <p:grpSp>
        <p:nvGrpSpPr>
          <p:cNvPr id="68" name="Google Shape;20324;p84">
            <a:extLst>
              <a:ext uri="{FF2B5EF4-FFF2-40B4-BE49-F238E27FC236}">
                <a16:creationId xmlns:a16="http://schemas.microsoft.com/office/drawing/2014/main" id="{6A165A48-0D05-EFD0-98EF-0E28BBCBFF11}"/>
              </a:ext>
            </a:extLst>
          </p:cNvPr>
          <p:cNvGrpSpPr/>
          <p:nvPr/>
        </p:nvGrpSpPr>
        <p:grpSpPr>
          <a:xfrm>
            <a:off x="7208840" y="3477926"/>
            <a:ext cx="513734" cy="495143"/>
            <a:chOff x="6086331" y="2905337"/>
            <a:chExt cx="364441" cy="364834"/>
          </a:xfrm>
        </p:grpSpPr>
        <p:sp>
          <p:nvSpPr>
            <p:cNvPr id="69" name="Google Shape;20325;p84">
              <a:extLst>
                <a:ext uri="{FF2B5EF4-FFF2-40B4-BE49-F238E27FC236}">
                  <a16:creationId xmlns:a16="http://schemas.microsoft.com/office/drawing/2014/main" id="{CCF40F12-90B1-BDAD-55C1-B945CECFB00F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326;p84">
              <a:extLst>
                <a:ext uri="{FF2B5EF4-FFF2-40B4-BE49-F238E27FC236}">
                  <a16:creationId xmlns:a16="http://schemas.microsoft.com/office/drawing/2014/main" id="{30F7A77C-E93C-9023-C7DB-8A2D72BB183C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327;p84">
              <a:extLst>
                <a:ext uri="{FF2B5EF4-FFF2-40B4-BE49-F238E27FC236}">
                  <a16:creationId xmlns:a16="http://schemas.microsoft.com/office/drawing/2014/main" id="{31A368B5-5594-DA0C-2DCA-E50CC17FA761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328;p84">
              <a:extLst>
                <a:ext uri="{FF2B5EF4-FFF2-40B4-BE49-F238E27FC236}">
                  <a16:creationId xmlns:a16="http://schemas.microsoft.com/office/drawing/2014/main" id="{794A6BB0-23A8-B25B-FA56-4655E9CF1A8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329;p84">
              <a:extLst>
                <a:ext uri="{FF2B5EF4-FFF2-40B4-BE49-F238E27FC236}">
                  <a16:creationId xmlns:a16="http://schemas.microsoft.com/office/drawing/2014/main" id="{DB92C260-3FF5-BDB6-026E-CF0FD8582F49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330;p84">
              <a:extLst>
                <a:ext uri="{FF2B5EF4-FFF2-40B4-BE49-F238E27FC236}">
                  <a16:creationId xmlns:a16="http://schemas.microsoft.com/office/drawing/2014/main" id="{8AE60ADB-4534-B68F-3E60-644BD2722E6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374;p42">
            <a:extLst>
              <a:ext uri="{FF2B5EF4-FFF2-40B4-BE49-F238E27FC236}">
                <a16:creationId xmlns:a16="http://schemas.microsoft.com/office/drawing/2014/main" id="{7A2EA971-4CBD-C111-6603-9C52805DCD8E}"/>
              </a:ext>
            </a:extLst>
          </p:cNvPr>
          <p:cNvSpPr txBox="1">
            <a:spLocks/>
          </p:cNvSpPr>
          <p:nvPr/>
        </p:nvSpPr>
        <p:spPr>
          <a:xfrm>
            <a:off x="6737460" y="4282074"/>
            <a:ext cx="1533126" cy="25629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차단기 제어</a:t>
            </a:r>
          </a:p>
        </p:txBody>
      </p:sp>
    </p:spTree>
    <p:extLst>
      <p:ext uri="{BB962C8B-B14F-4D97-AF65-F5344CB8AC3E}">
        <p14:creationId xmlns:p14="http://schemas.microsoft.com/office/powerpoint/2010/main" val="22496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grpSp>
        <p:nvGrpSpPr>
          <p:cNvPr id="4" name="Google Shape;9539;p75">
            <a:extLst>
              <a:ext uri="{FF2B5EF4-FFF2-40B4-BE49-F238E27FC236}">
                <a16:creationId xmlns:a16="http://schemas.microsoft.com/office/drawing/2014/main" id="{11C154B9-30BD-4703-A328-C4852C274951}"/>
              </a:ext>
            </a:extLst>
          </p:cNvPr>
          <p:cNvGrpSpPr/>
          <p:nvPr/>
        </p:nvGrpSpPr>
        <p:grpSpPr>
          <a:xfrm>
            <a:off x="719997" y="1389467"/>
            <a:ext cx="7410543" cy="3304378"/>
            <a:chOff x="3292399" y="1219146"/>
            <a:chExt cx="2615241" cy="1105117"/>
          </a:xfrm>
        </p:grpSpPr>
        <p:sp>
          <p:nvSpPr>
            <p:cNvPr id="5" name="Google Shape;9540;p75">
              <a:extLst>
                <a:ext uri="{FF2B5EF4-FFF2-40B4-BE49-F238E27FC236}">
                  <a16:creationId xmlns:a16="http://schemas.microsoft.com/office/drawing/2014/main" id="{63BEDF37-57E3-AAB7-C92E-5911D52CD279}"/>
                </a:ext>
              </a:extLst>
            </p:cNvPr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" name="Google Shape;9541;p75">
              <a:extLst>
                <a:ext uri="{FF2B5EF4-FFF2-40B4-BE49-F238E27FC236}">
                  <a16:creationId xmlns:a16="http://schemas.microsoft.com/office/drawing/2014/main" id="{2A8D5995-70C1-BB47-C26C-F1ADBCCD1AC5}"/>
                </a:ext>
              </a:extLst>
            </p:cNvPr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" name="Google Shape;9544;p75">
              <a:extLst>
                <a:ext uri="{FF2B5EF4-FFF2-40B4-BE49-F238E27FC236}">
                  <a16:creationId xmlns:a16="http://schemas.microsoft.com/office/drawing/2014/main" id="{FDDEE7F5-F547-FCB4-0590-048C486E6A5B}"/>
                </a:ext>
              </a:extLst>
            </p:cNvPr>
            <p:cNvSpPr txBox="1"/>
            <p:nvPr/>
          </p:nvSpPr>
          <p:spPr>
            <a:xfrm flipH="1">
              <a:off x="3818414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7/24(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0" name="Google Shape;9545;p75">
              <a:extLst>
                <a:ext uri="{FF2B5EF4-FFF2-40B4-BE49-F238E27FC236}">
                  <a16:creationId xmlns:a16="http://schemas.microsoft.com/office/drawing/2014/main" id="{A75F0F40-67A8-AD8D-174D-A5396DC5BF3A}"/>
                </a:ext>
              </a:extLst>
            </p:cNvPr>
            <p:cNvSpPr txBox="1"/>
            <p:nvPr/>
          </p:nvSpPr>
          <p:spPr>
            <a:xfrm flipH="1">
              <a:off x="4237481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7/24(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1" name="Google Shape;9546;p75">
              <a:extLst>
                <a:ext uri="{FF2B5EF4-FFF2-40B4-BE49-F238E27FC236}">
                  <a16:creationId xmlns:a16="http://schemas.microsoft.com/office/drawing/2014/main" id="{6B23564F-2B48-6AC3-D313-C89E59BCF5E8}"/>
                </a:ext>
              </a:extLst>
            </p:cNvPr>
            <p:cNvSpPr txBox="1"/>
            <p:nvPr/>
          </p:nvSpPr>
          <p:spPr>
            <a:xfrm flipH="1">
              <a:off x="4694017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7/25(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2" name="Google Shape;9547;p75">
              <a:extLst>
                <a:ext uri="{FF2B5EF4-FFF2-40B4-BE49-F238E27FC236}">
                  <a16:creationId xmlns:a16="http://schemas.microsoft.com/office/drawing/2014/main" id="{0C9D9A4A-7804-0487-CFC2-F3C8F49144AB}"/>
                </a:ext>
              </a:extLst>
            </p:cNvPr>
            <p:cNvSpPr txBox="1"/>
            <p:nvPr/>
          </p:nvSpPr>
          <p:spPr>
            <a:xfrm flipH="1">
              <a:off x="5110366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7/25(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3" name="Google Shape;9548;p75">
              <a:extLst>
                <a:ext uri="{FF2B5EF4-FFF2-40B4-BE49-F238E27FC236}">
                  <a16:creationId xmlns:a16="http://schemas.microsoft.com/office/drawing/2014/main" id="{5B4F95F4-1EC2-F209-C86F-5239B126B219}"/>
                </a:ext>
              </a:extLst>
            </p:cNvPr>
            <p:cNvSpPr txBox="1"/>
            <p:nvPr/>
          </p:nvSpPr>
          <p:spPr>
            <a:xfrm flipH="1">
              <a:off x="3338153" y="1437863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기획</a:t>
              </a:r>
              <a:endParaRPr sz="105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4" name="Google Shape;9549;p75">
              <a:extLst>
                <a:ext uri="{FF2B5EF4-FFF2-40B4-BE49-F238E27FC236}">
                  <a16:creationId xmlns:a16="http://schemas.microsoft.com/office/drawing/2014/main" id="{3584B921-AE44-8DA2-71FC-9786E364E264}"/>
                </a:ext>
              </a:extLst>
            </p:cNvPr>
            <p:cNvSpPr txBox="1"/>
            <p:nvPr/>
          </p:nvSpPr>
          <p:spPr>
            <a:xfrm flipH="1">
              <a:off x="3338156" y="196346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개발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5" name="Google Shape;9550;p75">
              <a:extLst>
                <a:ext uri="{FF2B5EF4-FFF2-40B4-BE49-F238E27FC236}">
                  <a16:creationId xmlns:a16="http://schemas.microsoft.com/office/drawing/2014/main" id="{641BA29B-29D2-A685-1F07-76CEB2EF432F}"/>
                </a:ext>
              </a:extLst>
            </p:cNvPr>
            <p:cNvSpPr txBox="1"/>
            <p:nvPr/>
          </p:nvSpPr>
          <p:spPr>
            <a:xfrm flipH="1">
              <a:off x="3292400" y="1639108"/>
              <a:ext cx="3705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구상도 및 계획</a:t>
              </a:r>
              <a:endParaRPr sz="110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7" name="Google Shape;9552;p75">
              <a:extLst>
                <a:ext uri="{FF2B5EF4-FFF2-40B4-BE49-F238E27FC236}">
                  <a16:creationId xmlns:a16="http://schemas.microsoft.com/office/drawing/2014/main" id="{142ACC65-5DC0-E24C-FE15-ADC7AC835764}"/>
                </a:ext>
              </a:extLst>
            </p:cNvPr>
            <p:cNvSpPr txBox="1"/>
            <p:nvPr/>
          </p:nvSpPr>
          <p:spPr>
            <a:xfrm flipH="1">
              <a:off x="3292399" y="2152908"/>
              <a:ext cx="3705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시연 및 발표자료</a:t>
              </a:r>
              <a:endParaRPr sz="105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grpSp>
          <p:nvGrpSpPr>
            <p:cNvPr id="19" name="Google Shape;9554;p75">
              <a:extLst>
                <a:ext uri="{FF2B5EF4-FFF2-40B4-BE49-F238E27FC236}">
                  <a16:creationId xmlns:a16="http://schemas.microsoft.com/office/drawing/2014/main" id="{0B0100B4-4DB0-220E-85F9-5D0109BDEBE9}"/>
                </a:ext>
              </a:extLst>
            </p:cNvPr>
            <p:cNvGrpSpPr/>
            <p:nvPr/>
          </p:nvGrpSpPr>
          <p:grpSpPr>
            <a:xfrm>
              <a:off x="3748438" y="1449946"/>
              <a:ext cx="2159202" cy="743019"/>
              <a:chOff x="1683525" y="2348349"/>
              <a:chExt cx="4519050" cy="1754507"/>
            </a:xfrm>
          </p:grpSpPr>
          <p:sp>
            <p:nvSpPr>
              <p:cNvPr id="20" name="Google Shape;9555;p75">
                <a:extLst>
                  <a:ext uri="{FF2B5EF4-FFF2-40B4-BE49-F238E27FC236}">
                    <a16:creationId xmlns:a16="http://schemas.microsoft.com/office/drawing/2014/main" id="{48B564B8-47E4-C00B-73E8-913D1289C89C}"/>
                  </a:ext>
                </a:extLst>
              </p:cNvPr>
              <p:cNvSpPr/>
              <p:nvPr/>
            </p:nvSpPr>
            <p:spPr>
              <a:xfrm>
                <a:off x="1683525" y="2348349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Google Shape;9556;p75">
                <a:extLst>
                  <a:ext uri="{FF2B5EF4-FFF2-40B4-BE49-F238E27FC236}">
                    <a16:creationId xmlns:a16="http://schemas.microsoft.com/office/drawing/2014/main" id="{5C566A18-DB4E-2DA8-7502-8EFAD6B686FE}"/>
                  </a:ext>
                </a:extLst>
              </p:cNvPr>
              <p:cNvSpPr/>
              <p:nvPr/>
            </p:nvSpPr>
            <p:spPr>
              <a:xfrm>
                <a:off x="1683525" y="2860751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Google Shape;9558;p75">
                <a:extLst>
                  <a:ext uri="{FF2B5EF4-FFF2-40B4-BE49-F238E27FC236}">
                    <a16:creationId xmlns:a16="http://schemas.microsoft.com/office/drawing/2014/main" id="{87F3C3A4-D6FE-F285-2F13-D5AAFF1B0C5C}"/>
                  </a:ext>
                </a:extLst>
              </p:cNvPr>
              <p:cNvSpPr/>
              <p:nvPr/>
            </p:nvSpPr>
            <p:spPr>
              <a:xfrm>
                <a:off x="1683525" y="3572649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Google Shape;9559;p75">
                <a:extLst>
                  <a:ext uri="{FF2B5EF4-FFF2-40B4-BE49-F238E27FC236}">
                    <a16:creationId xmlns:a16="http://schemas.microsoft.com/office/drawing/2014/main" id="{C1101B43-B7FF-E25F-6C2C-ABAFE1C065E7}"/>
                  </a:ext>
                </a:extLst>
              </p:cNvPr>
              <p:cNvSpPr/>
              <p:nvPr/>
            </p:nvSpPr>
            <p:spPr>
              <a:xfrm>
                <a:off x="1683525" y="4048956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Google Shape;9561;p75">
                <a:extLst>
                  <a:ext uri="{FF2B5EF4-FFF2-40B4-BE49-F238E27FC236}">
                    <a16:creationId xmlns:a16="http://schemas.microsoft.com/office/drawing/2014/main" id="{43F0B9F6-EAED-7244-0B42-1FB9BF29A0B6}"/>
                  </a:ext>
                </a:extLst>
              </p:cNvPr>
              <p:cNvSpPr/>
              <p:nvPr/>
            </p:nvSpPr>
            <p:spPr>
              <a:xfrm>
                <a:off x="1683525" y="2348349"/>
                <a:ext cx="775429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Google Shape;9562;p75">
                <a:extLst>
                  <a:ext uri="{FF2B5EF4-FFF2-40B4-BE49-F238E27FC236}">
                    <a16:creationId xmlns:a16="http://schemas.microsoft.com/office/drawing/2014/main" id="{FF884701-DD22-BBCA-47F4-3A216D66988F}"/>
                  </a:ext>
                </a:extLst>
              </p:cNvPr>
              <p:cNvSpPr/>
              <p:nvPr/>
            </p:nvSpPr>
            <p:spPr>
              <a:xfrm>
                <a:off x="2166625" y="2860751"/>
                <a:ext cx="1897229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C95DF9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Google Shape;9564;p75">
                <a:extLst>
                  <a:ext uri="{FF2B5EF4-FFF2-40B4-BE49-F238E27FC236}">
                    <a16:creationId xmlns:a16="http://schemas.microsoft.com/office/drawing/2014/main" id="{3561ECA8-D443-A526-02FF-4B2CC893BFB6}"/>
                  </a:ext>
                </a:extLst>
              </p:cNvPr>
              <p:cNvSpPr/>
              <p:nvPr/>
            </p:nvSpPr>
            <p:spPr>
              <a:xfrm>
                <a:off x="2942925" y="3565720"/>
                <a:ext cx="2978239" cy="60829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85197D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Google Shape;9565;p75">
                <a:extLst>
                  <a:ext uri="{FF2B5EF4-FFF2-40B4-BE49-F238E27FC236}">
                    <a16:creationId xmlns:a16="http://schemas.microsoft.com/office/drawing/2014/main" id="{2A9ADF4B-6FB1-6792-6471-ABEB0F0F7FCF}"/>
                  </a:ext>
                </a:extLst>
              </p:cNvPr>
              <p:cNvSpPr/>
              <p:nvPr/>
            </p:nvSpPr>
            <p:spPr>
              <a:xfrm>
                <a:off x="4902458" y="4048948"/>
                <a:ext cx="1300117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4B0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2" name="Google Shape;9547;p75">
            <a:extLst>
              <a:ext uri="{FF2B5EF4-FFF2-40B4-BE49-F238E27FC236}">
                <a16:creationId xmlns:a16="http://schemas.microsoft.com/office/drawing/2014/main" id="{89F69598-1756-6CD2-D1A9-CA6D61C3AFDC}"/>
              </a:ext>
            </a:extLst>
          </p:cNvPr>
          <p:cNvSpPr txBox="1"/>
          <p:nvPr/>
        </p:nvSpPr>
        <p:spPr>
          <a:xfrm flipH="1">
            <a:off x="7082960" y="1388385"/>
            <a:ext cx="887483" cy="25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7/26(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오전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0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40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여기어때 잘난체 고딕 TTF" pitchFamily="2" charset="-127"/>
                <a:ea typeface="여기어때 잘난체 고딕 TTF" pitchFamily="2" charset="-127"/>
              </a:rPr>
              <a:t>팀원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3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6358"/>
      </p:ext>
    </p:extLst>
  </p:cSld>
  <p:clrMapOvr>
    <a:masterClrMapping/>
  </p:clrMapOvr>
</p:sld>
</file>

<file path=ppt/theme/theme1.xml><?xml version="1.0" encoding="utf-8"?>
<a:theme xmlns:a="http://schemas.openxmlformats.org/drawingml/2006/main" name="Emergency Management Plan by Slidesgo">
  <a:themeElements>
    <a:clrScheme name="Simple Light">
      <a:dk1>
        <a:srgbClr val="2A2A2A"/>
      </a:dk1>
      <a:lt1>
        <a:srgbClr val="FFFFFF"/>
      </a:lt1>
      <a:dk2>
        <a:srgbClr val="FFD966"/>
      </a:dk2>
      <a:lt2>
        <a:srgbClr val="FE6A6A"/>
      </a:lt2>
      <a:accent1>
        <a:srgbClr val="FFF2CC"/>
      </a:accent1>
      <a:accent2>
        <a:srgbClr val="D92C48"/>
      </a:accent2>
      <a:accent3>
        <a:srgbClr val="FFCC99"/>
      </a:accent3>
      <a:accent4>
        <a:srgbClr val="FFAB40"/>
      </a:accent4>
      <a:accent5>
        <a:srgbClr val="999999"/>
      </a:accent5>
      <a:accent6>
        <a:srgbClr val="B7B7B7"/>
      </a:accent6>
      <a:hlink>
        <a:srgbClr val="FE6A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677</Words>
  <Application>Microsoft Office PowerPoint</Application>
  <PresentationFormat>화면 슬라이드 쇼(16:9)</PresentationFormat>
  <Paragraphs>171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Archivo Medium</vt:lpstr>
      <vt:lpstr>Courier New</vt:lpstr>
      <vt:lpstr>Archivo</vt:lpstr>
      <vt:lpstr>Archivo SemiBold</vt:lpstr>
      <vt:lpstr>Arial</vt:lpstr>
      <vt:lpstr>여기어때 잘난체 고딕 TTF</vt:lpstr>
      <vt:lpstr>Emergency Management Plan by Slidesgo</vt:lpstr>
      <vt:lpstr>폭풍전야</vt:lpstr>
      <vt:lpstr>1</vt:lpstr>
      <vt:lpstr>프로젝트 개발 동기</vt:lpstr>
      <vt:lpstr>PowerPoint 프레젠테이션</vt:lpstr>
      <vt:lpstr>문제 정의</vt:lpstr>
      <vt:lpstr>프로젝트 개요</vt:lpstr>
      <vt:lpstr>문제 해결 방안</vt:lpstr>
      <vt:lpstr>프로젝트 일정</vt:lpstr>
      <vt:lpstr>역할 분담</vt:lpstr>
      <vt:lpstr>팀원 역할 분담</vt:lpstr>
      <vt:lpstr>개발</vt:lpstr>
      <vt:lpstr>시스템 구성도</vt:lpstr>
      <vt:lpstr>개발 리소스</vt:lpstr>
      <vt:lpstr> 핵심 구현 내용 – STM(Timer)</vt:lpstr>
      <vt:lpstr> 핵심 구현 내용 – STM(LCD)</vt:lpstr>
      <vt:lpstr> 핵심 구현 내용 – STM(Bluetooth)</vt:lpstr>
      <vt:lpstr> 핵심 구현 내용 – Arduino (HeartBeat)</vt:lpstr>
      <vt:lpstr> 핵심 구현 내용 – RaspberryPi(wifi)</vt:lpstr>
      <vt:lpstr>활용 방안</vt:lpstr>
      <vt:lpstr>시연</vt:lpstr>
      <vt:lpstr>외형도</vt:lpstr>
      <vt:lpstr>시연 영상</vt:lpstr>
      <vt:lpstr>QnA</vt:lpstr>
      <vt:lpstr>감사합니다~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iot</dc:creator>
  <cp:lastModifiedBy>지승 유</cp:lastModifiedBy>
  <cp:revision>7</cp:revision>
  <dcterms:modified xsi:type="dcterms:W3CDTF">2024-08-21T00:13:24Z</dcterms:modified>
</cp:coreProperties>
</file>